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73" r:id="rId2"/>
    <p:sldId id="268" r:id="rId3"/>
    <p:sldId id="256" r:id="rId4"/>
    <p:sldId id="263" r:id="rId5"/>
    <p:sldId id="264" r:id="rId6"/>
    <p:sldId id="265" r:id="rId7"/>
    <p:sldId id="267" r:id="rId8"/>
    <p:sldId id="266" r:id="rId9"/>
    <p:sldId id="275" r:id="rId10"/>
    <p:sldId id="276" r:id="rId11"/>
    <p:sldId id="277" r:id="rId12"/>
    <p:sldId id="278" r:id="rId13"/>
    <p:sldId id="279" r:id="rId14"/>
    <p:sldId id="280" r:id="rId15"/>
    <p:sldId id="281" r:id="rId16"/>
    <p:sldId id="307" r:id="rId17"/>
    <p:sldId id="308" r:id="rId18"/>
    <p:sldId id="309" r:id="rId19"/>
    <p:sldId id="310" r:id="rId20"/>
    <p:sldId id="311" r:id="rId21"/>
    <p:sldId id="318" r:id="rId22"/>
    <p:sldId id="317" r:id="rId23"/>
    <p:sldId id="316" r:id="rId24"/>
    <p:sldId id="287" r:id="rId25"/>
    <p:sldId id="284" r:id="rId26"/>
    <p:sldId id="288" r:id="rId27"/>
    <p:sldId id="290" r:id="rId28"/>
    <p:sldId id="282" r:id="rId29"/>
    <p:sldId id="283" r:id="rId30"/>
    <p:sldId id="289" r:id="rId31"/>
    <p:sldId id="292" r:id="rId32"/>
    <p:sldId id="293" r:id="rId33"/>
    <p:sldId id="294" r:id="rId34"/>
    <p:sldId id="295" r:id="rId35"/>
    <p:sldId id="296" r:id="rId36"/>
    <p:sldId id="297" r:id="rId37"/>
    <p:sldId id="299" r:id="rId38"/>
    <p:sldId id="298" r:id="rId39"/>
    <p:sldId id="300" r:id="rId40"/>
    <p:sldId id="301" r:id="rId41"/>
    <p:sldId id="302" r:id="rId42"/>
    <p:sldId id="303" r:id="rId43"/>
    <p:sldId id="304" r:id="rId44"/>
    <p:sldId id="291" r:id="rId45"/>
    <p:sldId id="312" r:id="rId46"/>
    <p:sldId id="313" r:id="rId47"/>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Arial" charset="0"/>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Arial" charset="0"/>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Arial" charset="0"/>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Arial" charset="0"/>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Arial" charset="0"/>
      </a:defRPr>
    </a:lvl5pPr>
    <a:lvl6pPr marL="2286000" algn="l" defTabSz="914400" rtl="0" eaLnBrk="1" latinLnBrk="0" hangingPunct="1">
      <a:defRPr kern="1200">
        <a:solidFill>
          <a:schemeClr val="tx1"/>
        </a:solidFill>
        <a:latin typeface="Arial" charset="0"/>
        <a:ea typeface="ＭＳ Ｐゴシック" pitchFamily="34" charset="-128"/>
        <a:cs typeface="Arial" charset="0"/>
      </a:defRPr>
    </a:lvl6pPr>
    <a:lvl7pPr marL="2743200" algn="l" defTabSz="914400" rtl="0" eaLnBrk="1" latinLnBrk="0" hangingPunct="1">
      <a:defRPr kern="1200">
        <a:solidFill>
          <a:schemeClr val="tx1"/>
        </a:solidFill>
        <a:latin typeface="Arial" charset="0"/>
        <a:ea typeface="ＭＳ Ｐゴシック" pitchFamily="34" charset="-128"/>
        <a:cs typeface="Arial" charset="0"/>
      </a:defRPr>
    </a:lvl7pPr>
    <a:lvl8pPr marL="3200400" algn="l" defTabSz="914400" rtl="0" eaLnBrk="1" latinLnBrk="0" hangingPunct="1">
      <a:defRPr kern="1200">
        <a:solidFill>
          <a:schemeClr val="tx1"/>
        </a:solidFill>
        <a:latin typeface="Arial" charset="0"/>
        <a:ea typeface="ＭＳ Ｐゴシック" pitchFamily="34" charset="-128"/>
        <a:cs typeface="Arial" charset="0"/>
      </a:defRPr>
    </a:lvl8pPr>
    <a:lvl9pPr marL="3657600" algn="l" defTabSz="914400" rtl="0" eaLnBrk="1" latinLnBrk="0" hangingPunct="1">
      <a:defRPr kern="1200">
        <a:solidFill>
          <a:schemeClr val="tx1"/>
        </a:solidFill>
        <a:latin typeface="Arial" charset="0"/>
        <a:ea typeface="ＭＳ Ｐゴシック" pitchFamily="34" charset="-128"/>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41" autoAdjust="0"/>
    <p:restoredTop sz="79751" autoAdjust="0"/>
  </p:normalViewPr>
  <p:slideViewPr>
    <p:cSldViewPr snapToObjects="1">
      <p:cViewPr>
        <p:scale>
          <a:sx n="79" d="100"/>
          <a:sy n="79" d="100"/>
        </p:scale>
        <p:origin x="-918" y="80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105" charset="0"/>
                <a:ea typeface="ＭＳ Ｐゴシック" pitchFamily="-105"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105" charset="0"/>
                <a:ea typeface="ＭＳ Ｐゴシック" pitchFamily="-105" charset="-128"/>
                <a:cs typeface="+mn-cs"/>
              </a:defRPr>
            </a:lvl1pPr>
          </a:lstStyle>
          <a:p>
            <a:pPr>
              <a:defRPr/>
            </a:pPr>
            <a:fld id="{1891CA4C-C55D-4E50-86C7-9958A216BD05}" type="datetime1">
              <a:rPr lang="en-US"/>
              <a:pPr>
                <a:defRPr/>
              </a:pPr>
              <a:t>11/28/2011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105" charset="0"/>
                <a:ea typeface="ＭＳ Ｐゴシック" pitchFamily="-105"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105" charset="0"/>
                <a:ea typeface="ＭＳ Ｐゴシック" pitchFamily="-105" charset="-128"/>
                <a:cs typeface="+mn-cs"/>
              </a:defRPr>
            </a:lvl1pPr>
          </a:lstStyle>
          <a:p>
            <a:pPr>
              <a:defRPr/>
            </a:pPr>
            <a:fld id="{3A03B517-F442-4F04-B117-ED3171B0AB13}" type="slidenum">
              <a:rPr lang="en-US"/>
              <a:pPr>
                <a:defRPr/>
              </a:pPr>
              <a:t>‹#›</a:t>
            </a:fld>
            <a:endParaRPr lang="en-US"/>
          </a:p>
        </p:txBody>
      </p:sp>
    </p:spTree>
    <p:extLst>
      <p:ext uri="{BB962C8B-B14F-4D97-AF65-F5344CB8AC3E}">
        <p14:creationId xmlns:p14="http://schemas.microsoft.com/office/powerpoint/2010/main" val="460787990"/>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5" charset="-128"/>
        <a:cs typeface="ＭＳ Ｐゴシック" pitchFamily="-105"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5"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5"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5"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www.facebook.com/ElectriCandyLand"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sz="800" dirty="0" smtClean="0">
                <a:ea typeface="ＭＳ Ｐゴシック" pitchFamily="34" charset="-128"/>
              </a:rPr>
              <a:t>Full Website Navigation:  Toolbar</a:t>
            </a:r>
          </a:p>
          <a:p>
            <a:pPr>
              <a:lnSpc>
                <a:spcPct val="80000"/>
              </a:lnSpc>
            </a:pPr>
            <a:endParaRPr lang="en-US" sz="800" dirty="0" smtClean="0">
              <a:ea typeface="ＭＳ Ｐゴシック" pitchFamily="34" charset="-128"/>
            </a:endParaRPr>
          </a:p>
          <a:p>
            <a:pPr>
              <a:lnSpc>
                <a:spcPct val="80000"/>
              </a:lnSpc>
            </a:pPr>
            <a:r>
              <a:rPr lang="en-US" sz="800" b="1" dirty="0" smtClean="0">
                <a:ea typeface="ＭＳ Ｐゴシック" pitchFamily="34" charset="-128"/>
              </a:rPr>
              <a:t>Home</a:t>
            </a:r>
          </a:p>
          <a:p>
            <a:pPr>
              <a:lnSpc>
                <a:spcPct val="80000"/>
              </a:lnSpc>
            </a:pPr>
            <a:r>
              <a:rPr lang="en-US" sz="800" b="1" dirty="0" smtClean="0">
                <a:ea typeface="ＭＳ Ｐゴシック" pitchFamily="34" charset="-128"/>
              </a:rPr>
              <a:t>Guitars</a:t>
            </a:r>
          </a:p>
          <a:p>
            <a:pPr>
              <a:lnSpc>
                <a:spcPct val="80000"/>
              </a:lnSpc>
            </a:pPr>
            <a:r>
              <a:rPr lang="en-US" sz="800" dirty="0" smtClean="0">
                <a:ea typeface="ＭＳ Ｐゴシック" pitchFamily="34" charset="-128"/>
              </a:rPr>
              <a:t>	</a:t>
            </a:r>
            <a:r>
              <a:rPr lang="en-US" sz="800" i="1" dirty="0" smtClean="0">
                <a:ea typeface="ＭＳ Ｐゴシック" pitchFamily="34" charset="-128"/>
              </a:rPr>
              <a:t>-Models </a:t>
            </a:r>
            <a:r>
              <a:rPr lang="en-US" sz="800" dirty="0" smtClean="0">
                <a:ea typeface="ＭＳ Ｐゴシック" pitchFamily="34" charset="-128"/>
              </a:rPr>
              <a:t>(Silhouette Page)</a:t>
            </a:r>
          </a:p>
          <a:p>
            <a:pPr>
              <a:lnSpc>
                <a:spcPct val="80000"/>
              </a:lnSpc>
            </a:pPr>
            <a:r>
              <a:rPr lang="en-US" sz="800" dirty="0" smtClean="0">
                <a:ea typeface="ＭＳ Ｐゴシック" pitchFamily="34" charset="-128"/>
              </a:rPr>
              <a:t>		-Roller</a:t>
            </a:r>
          </a:p>
          <a:p>
            <a:pPr>
              <a:lnSpc>
                <a:spcPct val="80000"/>
              </a:lnSpc>
            </a:pPr>
            <a:r>
              <a:rPr lang="en-US" sz="800" dirty="0" smtClean="0">
                <a:ea typeface="ＭＳ Ｐゴシック" pitchFamily="34" charset="-128"/>
              </a:rPr>
              <a:t>		-Imperial</a:t>
            </a:r>
          </a:p>
          <a:p>
            <a:pPr>
              <a:lnSpc>
                <a:spcPct val="80000"/>
              </a:lnSpc>
            </a:pPr>
            <a:r>
              <a:rPr lang="en-US" sz="800" dirty="0" smtClean="0">
                <a:ea typeface="ＭＳ Ｐゴシック" pitchFamily="34" charset="-128"/>
              </a:rPr>
              <a:t>		-Mistress</a:t>
            </a:r>
          </a:p>
          <a:p>
            <a:pPr>
              <a:lnSpc>
                <a:spcPct val="80000"/>
              </a:lnSpc>
            </a:pPr>
            <a:r>
              <a:rPr lang="en-US" sz="800" dirty="0" smtClean="0">
                <a:ea typeface="ＭＳ Ｐゴシック" pitchFamily="34" charset="-128"/>
              </a:rPr>
              <a:t>		-Dark Horse</a:t>
            </a:r>
          </a:p>
          <a:p>
            <a:pPr>
              <a:lnSpc>
                <a:spcPct val="80000"/>
              </a:lnSpc>
            </a:pPr>
            <a:r>
              <a:rPr lang="en-US" sz="800" dirty="0" smtClean="0">
                <a:ea typeface="ＭＳ Ｐゴシック" pitchFamily="34" charset="-128"/>
              </a:rPr>
              <a:t>		-Hornet</a:t>
            </a:r>
          </a:p>
          <a:p>
            <a:pPr>
              <a:lnSpc>
                <a:spcPct val="80000"/>
              </a:lnSpc>
            </a:pPr>
            <a:r>
              <a:rPr lang="en-US" sz="800" dirty="0" smtClean="0">
                <a:ea typeface="ＭＳ Ｐゴシック" pitchFamily="34" charset="-128"/>
              </a:rPr>
              <a:t>		-Castle Wave</a:t>
            </a:r>
          </a:p>
          <a:p>
            <a:pPr>
              <a:lnSpc>
                <a:spcPct val="80000"/>
              </a:lnSpc>
            </a:pPr>
            <a:r>
              <a:rPr lang="en-US" sz="800" dirty="0" smtClean="0">
                <a:ea typeface="ＭＳ Ｐゴシック" pitchFamily="34" charset="-128"/>
              </a:rPr>
              <a:t>	- </a:t>
            </a:r>
            <a:r>
              <a:rPr lang="en-US" sz="800" i="1" dirty="0" smtClean="0">
                <a:ea typeface="ＭＳ Ｐゴシック" pitchFamily="34" charset="-128"/>
              </a:rPr>
              <a:t>Guitar Themes</a:t>
            </a:r>
          </a:p>
          <a:p>
            <a:pPr>
              <a:lnSpc>
                <a:spcPct val="80000"/>
              </a:lnSpc>
            </a:pPr>
            <a:r>
              <a:rPr lang="en-US" sz="800" dirty="0" smtClean="0">
                <a:ea typeface="ＭＳ Ｐゴシック" pitchFamily="34" charset="-128"/>
              </a:rPr>
              <a:t>		-Natural</a:t>
            </a:r>
          </a:p>
          <a:p>
            <a:pPr>
              <a:lnSpc>
                <a:spcPct val="80000"/>
              </a:lnSpc>
            </a:pPr>
            <a:r>
              <a:rPr lang="en-US" sz="800" dirty="0" smtClean="0">
                <a:ea typeface="ＭＳ Ｐゴシック" pitchFamily="34" charset="-128"/>
              </a:rPr>
              <a:t>		-</a:t>
            </a:r>
            <a:r>
              <a:rPr lang="en-US" sz="800" dirty="0" err="1" smtClean="0">
                <a:ea typeface="ＭＳ Ｐゴシック" pitchFamily="34" charset="-128"/>
              </a:rPr>
              <a:t>GhostRider</a:t>
            </a:r>
            <a:endParaRPr lang="en-US" sz="800" dirty="0" smtClean="0">
              <a:ea typeface="ＭＳ Ｐゴシック" pitchFamily="34" charset="-128"/>
            </a:endParaRPr>
          </a:p>
          <a:p>
            <a:pPr>
              <a:lnSpc>
                <a:spcPct val="80000"/>
              </a:lnSpc>
            </a:pPr>
            <a:r>
              <a:rPr lang="en-US" sz="800" dirty="0" smtClean="0">
                <a:ea typeface="ＭＳ Ｐゴシック" pitchFamily="34" charset="-128"/>
              </a:rPr>
              <a:t>		-</a:t>
            </a:r>
            <a:r>
              <a:rPr lang="en-US" sz="800" dirty="0" err="1" smtClean="0">
                <a:ea typeface="ＭＳ Ｐゴシック" pitchFamily="34" charset="-128"/>
              </a:rPr>
              <a:t>HeadHunter</a:t>
            </a:r>
            <a:endParaRPr lang="en-US" sz="800" dirty="0" smtClean="0">
              <a:ea typeface="ＭＳ Ｐゴシック" pitchFamily="34" charset="-128"/>
            </a:endParaRPr>
          </a:p>
          <a:p>
            <a:pPr>
              <a:lnSpc>
                <a:spcPct val="80000"/>
              </a:lnSpc>
            </a:pPr>
            <a:r>
              <a:rPr lang="en-US" sz="800" dirty="0" smtClean="0">
                <a:ea typeface="ＭＳ Ｐゴシック" pitchFamily="34" charset="-128"/>
              </a:rPr>
              <a:t>		-Chameleon</a:t>
            </a:r>
          </a:p>
          <a:p>
            <a:pPr>
              <a:lnSpc>
                <a:spcPct val="80000"/>
              </a:lnSpc>
            </a:pPr>
            <a:r>
              <a:rPr lang="en-US" sz="800" dirty="0" smtClean="0">
                <a:ea typeface="ＭＳ Ｐゴシック" pitchFamily="34" charset="-128"/>
              </a:rPr>
              <a:t>		-House</a:t>
            </a:r>
          </a:p>
          <a:p>
            <a:pPr>
              <a:lnSpc>
                <a:spcPct val="80000"/>
              </a:lnSpc>
            </a:pPr>
            <a:r>
              <a:rPr lang="en-US" sz="800" dirty="0" smtClean="0">
                <a:ea typeface="ＭＳ Ｐゴシック" pitchFamily="34" charset="-128"/>
              </a:rPr>
              <a:t>		-Nashville</a:t>
            </a:r>
          </a:p>
          <a:p>
            <a:pPr>
              <a:lnSpc>
                <a:spcPct val="80000"/>
              </a:lnSpc>
            </a:pPr>
            <a:r>
              <a:rPr lang="en-US" sz="800" dirty="0" smtClean="0">
                <a:ea typeface="ＭＳ Ｐゴシック" pitchFamily="34" charset="-128"/>
              </a:rPr>
              <a:t>		-Custom</a:t>
            </a:r>
          </a:p>
          <a:p>
            <a:pPr>
              <a:lnSpc>
                <a:spcPct val="80000"/>
              </a:lnSpc>
            </a:pPr>
            <a:r>
              <a:rPr lang="en-US" sz="800" b="1" dirty="0" smtClean="0">
                <a:ea typeface="ＭＳ Ｐゴシック" pitchFamily="34" charset="-128"/>
              </a:rPr>
              <a:t>Basses</a:t>
            </a:r>
          </a:p>
          <a:p>
            <a:pPr>
              <a:lnSpc>
                <a:spcPct val="80000"/>
              </a:lnSpc>
            </a:pPr>
            <a:r>
              <a:rPr lang="en-US" sz="800" dirty="0" smtClean="0">
                <a:ea typeface="ＭＳ Ｐゴシック" pitchFamily="34" charset="-128"/>
              </a:rPr>
              <a:t>	</a:t>
            </a:r>
            <a:r>
              <a:rPr lang="en-US" sz="800" i="1" dirty="0" smtClean="0">
                <a:ea typeface="ＭＳ Ｐゴシック" pitchFamily="34" charset="-128"/>
              </a:rPr>
              <a:t>-Models </a:t>
            </a:r>
            <a:r>
              <a:rPr lang="en-US" sz="800" dirty="0" smtClean="0">
                <a:ea typeface="ＭＳ Ｐゴシック" pitchFamily="34" charset="-128"/>
              </a:rPr>
              <a:t>(silhouette page)</a:t>
            </a:r>
          </a:p>
          <a:p>
            <a:pPr>
              <a:lnSpc>
                <a:spcPct val="80000"/>
              </a:lnSpc>
            </a:pPr>
            <a:r>
              <a:rPr lang="en-US" sz="800" dirty="0" smtClean="0">
                <a:ea typeface="ＭＳ Ｐゴシック" pitchFamily="34" charset="-128"/>
              </a:rPr>
              <a:t>		-Roller</a:t>
            </a:r>
          </a:p>
          <a:p>
            <a:pPr>
              <a:lnSpc>
                <a:spcPct val="80000"/>
              </a:lnSpc>
            </a:pPr>
            <a:r>
              <a:rPr lang="en-US" sz="800" dirty="0" smtClean="0">
                <a:ea typeface="ＭＳ Ｐゴシック" pitchFamily="34" charset="-128"/>
              </a:rPr>
              <a:t>		-Mantis</a:t>
            </a:r>
          </a:p>
          <a:p>
            <a:pPr>
              <a:lnSpc>
                <a:spcPct val="80000"/>
              </a:lnSpc>
            </a:pPr>
            <a:r>
              <a:rPr lang="en-US" sz="800" dirty="0" smtClean="0">
                <a:ea typeface="ＭＳ Ｐゴシック" pitchFamily="34" charset="-128"/>
              </a:rPr>
              <a:t>		-Waterfall</a:t>
            </a:r>
          </a:p>
          <a:p>
            <a:pPr>
              <a:lnSpc>
                <a:spcPct val="80000"/>
              </a:lnSpc>
            </a:pPr>
            <a:r>
              <a:rPr lang="en-US" sz="800" dirty="0" smtClean="0">
                <a:ea typeface="ＭＳ Ｐゴシック" pitchFamily="34" charset="-128"/>
              </a:rPr>
              <a:t>	</a:t>
            </a:r>
            <a:r>
              <a:rPr lang="en-US" sz="800" i="1" dirty="0" smtClean="0">
                <a:ea typeface="ＭＳ Ｐゴシック" pitchFamily="34" charset="-128"/>
              </a:rPr>
              <a:t>-Bass Themes</a:t>
            </a:r>
          </a:p>
          <a:p>
            <a:pPr>
              <a:lnSpc>
                <a:spcPct val="80000"/>
              </a:lnSpc>
            </a:pPr>
            <a:r>
              <a:rPr lang="en-US" sz="800" i="1" dirty="0" smtClean="0">
                <a:ea typeface="ＭＳ Ｐゴシック" pitchFamily="34" charset="-128"/>
              </a:rPr>
              <a:t>		</a:t>
            </a:r>
            <a:r>
              <a:rPr lang="en-US" sz="800" i="0" dirty="0" smtClean="0">
                <a:ea typeface="ＭＳ Ｐゴシック" pitchFamily="34" charset="-128"/>
              </a:rPr>
              <a:t>-Native</a:t>
            </a:r>
          </a:p>
          <a:p>
            <a:pPr>
              <a:lnSpc>
                <a:spcPct val="80000"/>
              </a:lnSpc>
            </a:pPr>
            <a:r>
              <a:rPr lang="en-US" sz="800" i="0" dirty="0" smtClean="0">
                <a:ea typeface="ＭＳ Ｐゴシック" pitchFamily="34" charset="-128"/>
              </a:rPr>
              <a:t>		- </a:t>
            </a:r>
            <a:r>
              <a:rPr lang="en-US" sz="800" i="0" dirty="0" err="1" smtClean="0">
                <a:ea typeface="ＭＳ Ｐゴシック" pitchFamily="34" charset="-128"/>
              </a:rPr>
              <a:t>LoRyder</a:t>
            </a:r>
            <a:endParaRPr lang="en-US" sz="800" i="0" dirty="0" smtClean="0">
              <a:ea typeface="ＭＳ Ｐゴシック" pitchFamily="34" charset="-128"/>
            </a:endParaRPr>
          </a:p>
          <a:p>
            <a:pPr>
              <a:lnSpc>
                <a:spcPct val="80000"/>
              </a:lnSpc>
            </a:pPr>
            <a:r>
              <a:rPr lang="en-US" sz="800" i="0" dirty="0" smtClean="0">
                <a:ea typeface="ＭＳ Ｐゴシック" pitchFamily="34" charset="-128"/>
              </a:rPr>
              <a:t>		-Cosmic</a:t>
            </a:r>
          </a:p>
          <a:p>
            <a:pPr>
              <a:lnSpc>
                <a:spcPct val="80000"/>
              </a:lnSpc>
            </a:pPr>
            <a:r>
              <a:rPr lang="en-US" sz="800" i="0" dirty="0" smtClean="0">
                <a:ea typeface="ＭＳ Ｐゴシック" pitchFamily="34" charset="-128"/>
              </a:rPr>
              <a:t>		-</a:t>
            </a:r>
            <a:r>
              <a:rPr lang="en-US" sz="800" i="0" dirty="0" err="1" smtClean="0">
                <a:ea typeface="ＭＳ Ｐゴシック" pitchFamily="34" charset="-128"/>
              </a:rPr>
              <a:t>HighRoller</a:t>
            </a:r>
            <a:endParaRPr lang="en-US" sz="800" i="0" dirty="0" smtClean="0">
              <a:ea typeface="ＭＳ Ｐゴシック" pitchFamily="34" charset="-128"/>
            </a:endParaRPr>
          </a:p>
          <a:p>
            <a:pPr>
              <a:lnSpc>
                <a:spcPct val="80000"/>
              </a:lnSpc>
            </a:pPr>
            <a:r>
              <a:rPr lang="en-US" sz="800" i="0" dirty="0" smtClean="0">
                <a:ea typeface="ＭＳ Ｐゴシック" pitchFamily="34" charset="-128"/>
              </a:rPr>
              <a:t>		-Custom</a:t>
            </a:r>
          </a:p>
          <a:p>
            <a:pPr>
              <a:lnSpc>
                <a:spcPct val="80000"/>
              </a:lnSpc>
            </a:pPr>
            <a:endParaRPr lang="en-US" sz="800" i="0" dirty="0" smtClean="0">
              <a:ea typeface="ＭＳ Ｐゴシック" pitchFamily="34" charset="-128"/>
            </a:endParaRPr>
          </a:p>
          <a:p>
            <a:pPr>
              <a:lnSpc>
                <a:spcPct val="80000"/>
              </a:lnSpc>
            </a:pPr>
            <a:r>
              <a:rPr lang="en-US" sz="800" b="1" dirty="0" smtClean="0">
                <a:ea typeface="ＭＳ Ｐゴシック" pitchFamily="34" charset="-128"/>
              </a:rPr>
              <a:t>ECL Instruments</a:t>
            </a:r>
          </a:p>
          <a:p>
            <a:pPr>
              <a:lnSpc>
                <a:spcPct val="80000"/>
              </a:lnSpc>
            </a:pPr>
            <a:r>
              <a:rPr lang="en-US" sz="800" dirty="0" smtClean="0">
                <a:ea typeface="ＭＳ Ｐゴシック" pitchFamily="34" charset="-128"/>
              </a:rPr>
              <a:t>	</a:t>
            </a:r>
          </a:p>
          <a:p>
            <a:pPr>
              <a:lnSpc>
                <a:spcPct val="80000"/>
              </a:lnSpc>
            </a:pPr>
            <a:r>
              <a:rPr lang="en-US" sz="800" b="1" dirty="0" smtClean="0">
                <a:ea typeface="ＭＳ Ｐゴシック" pitchFamily="34" charset="-128"/>
              </a:rPr>
              <a:t>Ordering</a:t>
            </a:r>
          </a:p>
          <a:p>
            <a:pPr>
              <a:lnSpc>
                <a:spcPct val="80000"/>
              </a:lnSpc>
            </a:pPr>
            <a:r>
              <a:rPr lang="en-US" sz="800" b="1" dirty="0" smtClean="0">
                <a:ea typeface="ＭＳ Ｐゴシック" pitchFamily="34" charset="-128"/>
              </a:rPr>
              <a:t>		</a:t>
            </a:r>
            <a:r>
              <a:rPr lang="en-US" sz="800" b="0" dirty="0" smtClean="0">
                <a:ea typeface="ＭＳ Ｐゴシック" pitchFamily="34" charset="-128"/>
              </a:rPr>
              <a:t>-</a:t>
            </a:r>
            <a:r>
              <a:rPr lang="en-US" sz="800" b="0" dirty="0" err="1" smtClean="0">
                <a:ea typeface="ＭＳ Ｐゴシック" pitchFamily="34" charset="-128"/>
              </a:rPr>
              <a:t>Availible</a:t>
            </a:r>
            <a:r>
              <a:rPr lang="en-US" sz="800" b="0" baseline="0" dirty="0" smtClean="0">
                <a:ea typeface="ＭＳ Ｐゴシック" pitchFamily="34" charset="-128"/>
              </a:rPr>
              <a:t> Now</a:t>
            </a:r>
            <a:endParaRPr lang="en-US" sz="800" b="0" dirty="0" smtClean="0">
              <a:ea typeface="ＭＳ Ｐゴシック" pitchFamily="34" charset="-128"/>
            </a:endParaRPr>
          </a:p>
          <a:p>
            <a:pPr>
              <a:lnSpc>
                <a:spcPct val="80000"/>
              </a:lnSpc>
            </a:pPr>
            <a:r>
              <a:rPr lang="en-US" sz="800" b="1" dirty="0" smtClean="0">
                <a:ea typeface="ＭＳ Ｐゴシック" pitchFamily="34" charset="-128"/>
              </a:rPr>
              <a:t>Resources</a:t>
            </a:r>
          </a:p>
          <a:p>
            <a:pPr>
              <a:lnSpc>
                <a:spcPct val="80000"/>
              </a:lnSpc>
            </a:pPr>
            <a:r>
              <a:rPr lang="en-US" sz="800" dirty="0" smtClean="0">
                <a:ea typeface="ＭＳ Ｐゴシック" pitchFamily="34" charset="-128"/>
              </a:rPr>
              <a:t>		-Color samples- photo gallery where we can up load and label </a:t>
            </a:r>
            <a:r>
              <a:rPr lang="en-US" sz="800" dirty="0" err="1" smtClean="0">
                <a:ea typeface="ＭＳ Ｐゴシック" pitchFamily="34" charset="-128"/>
              </a:rPr>
              <a:t>pics</a:t>
            </a:r>
            <a:endParaRPr lang="en-US" sz="800" dirty="0" smtClean="0">
              <a:ea typeface="ＭＳ Ｐゴシック" pitchFamily="34" charset="-128"/>
            </a:endParaRPr>
          </a:p>
          <a:p>
            <a:pPr>
              <a:lnSpc>
                <a:spcPct val="80000"/>
              </a:lnSpc>
            </a:pPr>
            <a:r>
              <a:rPr lang="en-US" sz="800" dirty="0" smtClean="0">
                <a:ea typeface="ＭＳ Ｐゴシック" pitchFamily="34" charset="-128"/>
              </a:rPr>
              <a:t>		- Wood samples -photo gallery where we can up load and label </a:t>
            </a:r>
            <a:r>
              <a:rPr lang="en-US" sz="800" dirty="0" err="1" smtClean="0">
                <a:ea typeface="ＭＳ Ｐゴシック" pitchFamily="34" charset="-128"/>
              </a:rPr>
              <a:t>pics</a:t>
            </a:r>
            <a:endParaRPr lang="en-US" sz="800" dirty="0" smtClean="0">
              <a:ea typeface="ＭＳ Ｐゴシック" pitchFamily="34" charset="-128"/>
            </a:endParaRPr>
          </a:p>
          <a:p>
            <a:pPr>
              <a:lnSpc>
                <a:spcPct val="80000"/>
              </a:lnSpc>
            </a:pPr>
            <a:r>
              <a:rPr lang="en-US" sz="800" dirty="0" smtClean="0">
                <a:ea typeface="ＭＳ Ｐゴシック" pitchFamily="34" charset="-128"/>
              </a:rPr>
              <a:t>		-About Us</a:t>
            </a:r>
          </a:p>
          <a:p>
            <a:pPr>
              <a:lnSpc>
                <a:spcPct val="80000"/>
              </a:lnSpc>
            </a:pPr>
            <a:r>
              <a:rPr lang="en-US" sz="800" dirty="0" smtClean="0">
                <a:ea typeface="ＭＳ Ｐゴシック" pitchFamily="34" charset="-128"/>
              </a:rPr>
              <a:t>		-Repairs</a:t>
            </a:r>
          </a:p>
          <a:p>
            <a:pPr>
              <a:lnSpc>
                <a:spcPct val="80000"/>
              </a:lnSpc>
            </a:pPr>
            <a:r>
              <a:rPr lang="en-US" sz="800" dirty="0" smtClean="0">
                <a:ea typeface="ＭＳ Ｐゴシック" pitchFamily="34" charset="-128"/>
              </a:rPr>
              <a:t>		-Becker Artists (we will b adding more artist,</a:t>
            </a:r>
            <a:r>
              <a:rPr lang="en-US" sz="800" baseline="0" dirty="0" smtClean="0">
                <a:ea typeface="ＭＳ Ｐゴシック" pitchFamily="34" charset="-128"/>
              </a:rPr>
              <a:t> If there is an easy way for us to add to this from time to time that would be great)</a:t>
            </a:r>
          </a:p>
          <a:p>
            <a:pPr>
              <a:lnSpc>
                <a:spcPct val="80000"/>
              </a:lnSpc>
            </a:pPr>
            <a:r>
              <a:rPr lang="en-US" sz="800" baseline="0" dirty="0" smtClean="0">
                <a:ea typeface="ＭＳ Ｐゴシック" pitchFamily="34" charset="-128"/>
              </a:rPr>
              <a:t>				I would like to put a pic album and a spot for </a:t>
            </a:r>
            <a:r>
              <a:rPr lang="en-US" sz="800" baseline="0" dirty="0" err="1" smtClean="0">
                <a:ea typeface="ＭＳ Ｐゴシック" pitchFamily="34" charset="-128"/>
              </a:rPr>
              <a:t>youtube</a:t>
            </a:r>
            <a:r>
              <a:rPr lang="en-US" sz="800" baseline="0" dirty="0" smtClean="0">
                <a:ea typeface="ＭＳ Ｐゴシック" pitchFamily="34" charset="-128"/>
              </a:rPr>
              <a:t> links that we can update on the artists page</a:t>
            </a:r>
            <a:endParaRPr lang="en-US" sz="800" dirty="0" smtClean="0">
              <a:ea typeface="ＭＳ Ｐゴシック" pitchFamily="34" charset="-128"/>
            </a:endParaRPr>
          </a:p>
          <a:p>
            <a:pPr>
              <a:lnSpc>
                <a:spcPct val="80000"/>
              </a:lnSpc>
            </a:pPr>
            <a:r>
              <a:rPr lang="en-US" sz="800" dirty="0" smtClean="0">
                <a:ea typeface="ＭＳ Ｐゴシック" pitchFamily="34" charset="-128"/>
              </a:rPr>
              <a:t>		-Contact can we get new email</a:t>
            </a:r>
            <a:r>
              <a:rPr lang="en-US" sz="800" baseline="0" dirty="0" smtClean="0">
                <a:ea typeface="ＭＳ Ｐゴシック" pitchFamily="34" charset="-128"/>
              </a:rPr>
              <a:t> </a:t>
            </a:r>
            <a:r>
              <a:rPr lang="en-US" sz="800" baseline="0" dirty="0" err="1" smtClean="0">
                <a:ea typeface="ＭＳ Ｐゴシック" pitchFamily="34" charset="-128"/>
              </a:rPr>
              <a:t>addresses..ex</a:t>
            </a:r>
            <a:r>
              <a:rPr lang="en-US" sz="800" baseline="0" dirty="0" smtClean="0">
                <a:ea typeface="ＭＳ Ｐゴシック" pitchFamily="34" charset="-128"/>
              </a:rPr>
              <a:t> guitars@beckerguitars.com, repairs @</a:t>
            </a:r>
            <a:r>
              <a:rPr lang="en-US" sz="800" baseline="0" dirty="0" err="1" smtClean="0">
                <a:ea typeface="ＭＳ Ｐゴシック" pitchFamily="34" charset="-128"/>
              </a:rPr>
              <a:t>beckerguitars.comn</a:t>
            </a:r>
            <a:r>
              <a:rPr lang="en-US" sz="800" baseline="0" dirty="0" smtClean="0">
                <a:ea typeface="ＭＳ Ｐゴシック" pitchFamily="34" charset="-128"/>
              </a:rPr>
              <a:t> </a:t>
            </a:r>
            <a:r>
              <a:rPr lang="en-US" sz="800" baseline="0" dirty="0" err="1" smtClean="0">
                <a:ea typeface="ＭＳ Ｐゴシック" pitchFamily="34" charset="-128"/>
              </a:rPr>
              <a:t>etc</a:t>
            </a:r>
            <a:endParaRPr lang="en-US" sz="800" dirty="0" smtClean="0">
              <a:ea typeface="ＭＳ Ｐゴシック" pitchFamily="34" charset="-128"/>
            </a:endParaRPr>
          </a:p>
          <a:p>
            <a:pPr>
              <a:lnSpc>
                <a:spcPct val="80000"/>
              </a:lnSpc>
            </a:pPr>
            <a:endParaRPr lang="en-US" sz="800" dirty="0" smtClean="0">
              <a:ea typeface="ＭＳ Ｐゴシック" pitchFamily="34" charset="-128"/>
            </a:endParaRPr>
          </a:p>
          <a:p>
            <a:pPr>
              <a:lnSpc>
                <a:spcPct val="80000"/>
              </a:lnSpc>
            </a:pPr>
            <a:endParaRPr lang="en-US" sz="800" dirty="0" smtClean="0">
              <a:ea typeface="ＭＳ Ｐゴシック" pitchFamily="34" charset="-128"/>
            </a:endParaRPr>
          </a:p>
          <a:p>
            <a:r>
              <a:rPr lang="en-US" sz="1200" b="0" i="0" kern="1200" dirty="0" smtClean="0">
                <a:solidFill>
                  <a:schemeClr val="tx1"/>
                </a:solidFill>
                <a:effectLst/>
                <a:latin typeface="+mn-lt"/>
                <a:ea typeface="ＭＳ Ｐゴシック" pitchFamily="-105" charset="-128"/>
                <a:cs typeface="ＭＳ Ｐゴシック" pitchFamily="-105" charset="-128"/>
              </a:rPr>
              <a:t>We love the slide show of the instruments. </a:t>
            </a:r>
            <a:br>
              <a:rPr lang="en-US" sz="1200" b="0" i="0" kern="1200" dirty="0" smtClean="0">
                <a:solidFill>
                  <a:schemeClr val="tx1"/>
                </a:solidFill>
                <a:effectLst/>
                <a:latin typeface="+mn-lt"/>
                <a:ea typeface="ＭＳ Ｐゴシック" pitchFamily="-105" charset="-128"/>
                <a:cs typeface="ＭＳ Ｐゴシック" pitchFamily="-105" charset="-128"/>
              </a:rPr>
            </a:br>
            <a:endParaRPr lang="en-US" sz="1200" b="0" i="0" kern="1200" dirty="0" smtClean="0">
              <a:solidFill>
                <a:schemeClr val="tx1"/>
              </a:solidFill>
              <a:effectLst/>
              <a:latin typeface="+mn-lt"/>
              <a:ea typeface="ＭＳ Ｐゴシック" pitchFamily="-105" charset="-128"/>
              <a:cs typeface="ＭＳ Ｐゴシック" pitchFamily="-105" charset="-128"/>
            </a:endParaRPr>
          </a:p>
          <a:p>
            <a:r>
              <a:rPr lang="en-US" sz="1200" b="0" i="0" kern="1200" dirty="0" smtClean="0">
                <a:solidFill>
                  <a:schemeClr val="tx1"/>
                </a:solidFill>
                <a:effectLst/>
                <a:latin typeface="+mn-lt"/>
                <a:ea typeface="ＭＳ Ｐゴシック" pitchFamily="-105" charset="-128"/>
                <a:cs typeface="ＭＳ Ｐゴシック" pitchFamily="-105" charset="-128"/>
              </a:rPr>
              <a:t>under the latest news can you put  Welcome to </a:t>
            </a:r>
            <a:r>
              <a:rPr lang="en-US" sz="1200" b="0" i="0" kern="1200" dirty="0" err="1" smtClean="0">
                <a:solidFill>
                  <a:schemeClr val="tx1"/>
                </a:solidFill>
                <a:effectLst/>
                <a:latin typeface="+mn-lt"/>
                <a:ea typeface="ＭＳ Ｐゴシック" pitchFamily="-105" charset="-128"/>
                <a:cs typeface="ＭＳ Ｐゴシック" pitchFamily="-105" charset="-128"/>
              </a:rPr>
              <a:t>ElectriCandyLand</a:t>
            </a:r>
            <a:r>
              <a:rPr lang="en-US" sz="1200" b="0" i="0" kern="1200" dirty="0" smtClean="0">
                <a:solidFill>
                  <a:schemeClr val="tx1"/>
                </a:solidFill>
                <a:effectLst/>
                <a:latin typeface="+mn-lt"/>
                <a:ea typeface="ＭＳ Ｐゴシック" pitchFamily="-105" charset="-128"/>
                <a:cs typeface="ＭＳ Ｐゴシック" pitchFamily="-105" charset="-128"/>
              </a:rPr>
              <a:t> ( capital ECL)</a:t>
            </a:r>
          </a:p>
          <a:p>
            <a:r>
              <a:rPr lang="en-US" sz="1200" b="0" i="0" kern="1200" dirty="0" smtClean="0">
                <a:solidFill>
                  <a:schemeClr val="tx1"/>
                </a:solidFill>
                <a:effectLst/>
                <a:latin typeface="+mn-lt"/>
                <a:ea typeface="ＭＳ Ｐゴシック" pitchFamily="-105" charset="-128"/>
                <a:cs typeface="ＭＳ Ｐゴシック" pitchFamily="-105" charset="-128"/>
              </a:rPr>
              <a:t/>
            </a:r>
            <a:br>
              <a:rPr lang="en-US" sz="1200" b="0" i="0" kern="1200" dirty="0" smtClean="0">
                <a:solidFill>
                  <a:schemeClr val="tx1"/>
                </a:solidFill>
                <a:effectLst/>
                <a:latin typeface="+mn-lt"/>
                <a:ea typeface="ＭＳ Ｐゴシック" pitchFamily="-105" charset="-128"/>
                <a:cs typeface="ＭＳ Ｐゴシック" pitchFamily="-105" charset="-128"/>
              </a:rPr>
            </a:br>
            <a:endParaRPr lang="en-US" sz="1200" b="0" i="0" kern="1200" dirty="0" smtClean="0">
              <a:solidFill>
                <a:schemeClr val="tx1"/>
              </a:solidFill>
              <a:effectLst/>
              <a:latin typeface="+mn-lt"/>
              <a:ea typeface="ＭＳ Ｐゴシック" pitchFamily="-105" charset="-128"/>
              <a:cs typeface="ＭＳ Ｐゴシック" pitchFamily="-105" charset="-128"/>
            </a:endParaRPr>
          </a:p>
          <a:p>
            <a:r>
              <a:rPr lang="en-US" sz="1200" b="0" i="0" kern="1200" dirty="0" smtClean="0">
                <a:solidFill>
                  <a:schemeClr val="tx1"/>
                </a:solidFill>
                <a:effectLst/>
                <a:latin typeface="+mn-lt"/>
                <a:ea typeface="ＭＳ Ｐゴシック" pitchFamily="-105" charset="-128"/>
                <a:cs typeface="ＭＳ Ｐゴシック" pitchFamily="-105" charset="-128"/>
              </a:rPr>
              <a:t>for the 3 boxes: can we make them photo galleries, I am open to ideas on these boxes</a:t>
            </a:r>
          </a:p>
          <a:p>
            <a:pPr marL="228600" indent="-228600">
              <a:buAutoNum type="arabicPeriod"/>
            </a:pPr>
            <a:r>
              <a:rPr lang="en-US" sz="1200" b="0" i="0" kern="1200" dirty="0" err="1" smtClean="0">
                <a:solidFill>
                  <a:schemeClr val="tx1"/>
                </a:solidFill>
                <a:effectLst/>
                <a:latin typeface="+mn-lt"/>
                <a:ea typeface="ＭＳ Ｐゴシック" pitchFamily="-105" charset="-128"/>
                <a:cs typeface="ＭＳ Ｐゴシック" pitchFamily="-105" charset="-128"/>
              </a:rPr>
              <a:t>Availible</a:t>
            </a:r>
            <a:r>
              <a:rPr lang="en-US" sz="1200" b="0" i="0" kern="1200" dirty="0" smtClean="0">
                <a:solidFill>
                  <a:schemeClr val="tx1"/>
                </a:solidFill>
                <a:effectLst/>
                <a:latin typeface="+mn-lt"/>
                <a:ea typeface="ＭＳ Ｐゴシック" pitchFamily="-105" charset="-128"/>
                <a:cs typeface="ＭＳ Ｐゴシック" pitchFamily="-105" charset="-128"/>
              </a:rPr>
              <a:t> now</a:t>
            </a:r>
          </a:p>
          <a:p>
            <a:pPr marL="228600" indent="-228600">
              <a:buAutoNum type="arabicPeriod"/>
            </a:pPr>
            <a:endParaRPr lang="en-US" sz="1200" b="0" i="0" kern="1200" dirty="0" smtClean="0">
              <a:solidFill>
                <a:schemeClr val="tx1"/>
              </a:solidFill>
              <a:effectLst/>
              <a:latin typeface="+mn-lt"/>
              <a:ea typeface="ＭＳ Ｐゴシック" pitchFamily="-105" charset="-128"/>
              <a:cs typeface="ＭＳ Ｐゴシック" pitchFamily="-105" charset="-128"/>
            </a:endParaRPr>
          </a:p>
          <a:p>
            <a:pPr>
              <a:lnSpc>
                <a:spcPct val="80000"/>
              </a:lnSpc>
            </a:pPr>
            <a:r>
              <a:rPr lang="en-US" sz="800" dirty="0" smtClean="0">
                <a:ea typeface="ＭＳ Ｐゴシック" pitchFamily="34" charset="-128"/>
              </a:rPr>
              <a:t>2. Artists</a:t>
            </a:r>
          </a:p>
          <a:p>
            <a:pPr>
              <a:lnSpc>
                <a:spcPct val="80000"/>
              </a:lnSpc>
            </a:pPr>
            <a:r>
              <a:rPr lang="en-US" sz="800" dirty="0" smtClean="0">
                <a:ea typeface="ＭＳ Ｐゴシック" pitchFamily="34" charset="-128"/>
              </a:rPr>
              <a:t>3. General shop photo gallery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ea typeface="ＭＳ Ｐゴシック" pitchFamily="34" charset="-128"/>
            </a:endParaRPr>
          </a:p>
          <a:p>
            <a:r>
              <a:rPr lang="en-US" baseline="0" dirty="0" smtClean="0">
                <a:ea typeface="ＭＳ Ｐゴシック" pitchFamily="34" charset="-128"/>
              </a:rPr>
              <a:t> *eventually when we finish the instruments there will be 4 Roller guitar photo albums, using bass </a:t>
            </a:r>
            <a:r>
              <a:rPr lang="en-US" baseline="0" dirty="0" err="1" smtClean="0">
                <a:ea typeface="ＭＳ Ｐゴシック" pitchFamily="34" charset="-128"/>
              </a:rPr>
              <a:t>pics</a:t>
            </a:r>
            <a:r>
              <a:rPr lang="en-US" baseline="0" dirty="0" smtClean="0">
                <a:ea typeface="ＭＳ Ｐゴシック" pitchFamily="34" charset="-128"/>
              </a:rPr>
              <a:t> for now</a:t>
            </a:r>
          </a:p>
          <a:p>
            <a:endParaRPr lang="en-US" dirty="0" smtClean="0">
              <a:ea typeface="ＭＳ Ｐゴシック" pitchFamily="34" charset="-128"/>
            </a:endParaRPr>
          </a:p>
          <a:p>
            <a:r>
              <a:rPr lang="en-US" u="sng" dirty="0" smtClean="0">
                <a:ea typeface="ＭＳ Ｐゴシック" pitchFamily="34" charset="-128"/>
              </a:rPr>
              <a:t>Photo albums</a:t>
            </a:r>
            <a:r>
              <a:rPr lang="en-US" dirty="0" smtClean="0">
                <a:ea typeface="ＭＳ Ｐゴシック" pitchFamily="34" charset="-128"/>
              </a:rPr>
              <a:t>		</a:t>
            </a:r>
            <a:r>
              <a:rPr lang="en-US" u="sng" dirty="0" smtClean="0">
                <a:ea typeface="ＭＳ Ｐゴシック" pitchFamily="34" charset="-128"/>
              </a:rPr>
              <a:t>caption</a:t>
            </a:r>
          </a:p>
          <a:p>
            <a:endParaRPr lang="en-US" dirty="0" smtClean="0">
              <a:ea typeface="ＭＳ Ｐゴシック" pitchFamily="34" charset="-128"/>
            </a:endParaRPr>
          </a:p>
          <a:p>
            <a:r>
              <a:rPr lang="en-US" dirty="0" smtClean="0">
                <a:ea typeface="ＭＳ Ｐゴシック" pitchFamily="34" charset="-128"/>
              </a:rPr>
              <a:t>natural mantis 1-7 		Shown: Native Mantis bass </a:t>
            </a:r>
          </a:p>
          <a:p>
            <a:r>
              <a:rPr lang="en-US" dirty="0" smtClean="0">
                <a:ea typeface="ＭＳ Ｐゴシック" pitchFamily="34" charset="-128"/>
              </a:rPr>
              <a:t>natural  bass 1-6 &amp; 8	Shown: Native </a:t>
            </a:r>
            <a:r>
              <a:rPr lang="en-US" dirty="0" err="1" smtClean="0">
                <a:ea typeface="ＭＳ Ｐゴシック" pitchFamily="34" charset="-128"/>
              </a:rPr>
              <a:t>Twiggler</a:t>
            </a:r>
            <a:r>
              <a:rPr lang="en-US" baseline="0" dirty="0" smtClean="0">
                <a:ea typeface="ＭＳ Ｐゴシック" pitchFamily="34" charset="-128"/>
              </a:rPr>
              <a:t> bass</a:t>
            </a:r>
            <a:endParaRPr lang="en-US" dirty="0" smtClean="0">
              <a:ea typeface="ＭＳ Ｐゴシック" pitchFamily="34" charset="-128"/>
            </a:endParaRPr>
          </a:p>
        </p:txBody>
      </p:sp>
      <p:sp>
        <p:nvSpPr>
          <p:cNvPr id="58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F0E6C580-D108-4692-BB3E-D6AF7430BF15}" type="slidenum">
              <a:rPr lang="en-US" smtClean="0">
                <a:latin typeface="Calibri" pitchFamily="34" charset="0"/>
              </a:rPr>
              <a:pPr eaLnBrk="1" hangingPunct="1"/>
              <a:t>10</a:t>
            </a:fld>
            <a:endParaRPr lang="en-US" smtClean="0">
              <a:latin typeface="Calibri"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u="none" dirty="0" smtClean="0">
                <a:ea typeface="ＭＳ Ｐゴシック" pitchFamily="34" charset="-128"/>
              </a:rPr>
              <a:t>*please make it so that we will be able to change or add to the specs and options</a:t>
            </a:r>
          </a:p>
          <a:p>
            <a:pPr marL="0" marR="0" indent="0" algn="l" defTabSz="457200" rtl="0" eaLnBrk="0" fontAlgn="base" latinLnBrk="0" hangingPunct="0">
              <a:lnSpc>
                <a:spcPct val="100000"/>
              </a:lnSpc>
              <a:spcBef>
                <a:spcPct val="30000"/>
              </a:spcBef>
              <a:spcAft>
                <a:spcPct val="0"/>
              </a:spcAft>
              <a:buClrTx/>
              <a:buSzTx/>
              <a:buFontTx/>
              <a:buNone/>
              <a:tabLst/>
              <a:defRPr/>
            </a:pPr>
            <a:r>
              <a:rPr lang="en-US" u="none" dirty="0" smtClean="0">
                <a:ea typeface="ＭＳ Ｐゴシック" pitchFamily="34" charset="-128"/>
              </a:rPr>
              <a:t>*eventually</a:t>
            </a:r>
            <a:r>
              <a:rPr lang="en-US" u="none" baseline="0" dirty="0" smtClean="0">
                <a:ea typeface="ＭＳ Ｐゴシック" pitchFamily="34" charset="-128"/>
              </a:rPr>
              <a:t> there will be many different </a:t>
            </a:r>
            <a:r>
              <a:rPr lang="en-US" u="none" baseline="0" dirty="0" err="1" smtClean="0">
                <a:ea typeface="ＭＳ Ｐゴシック" pitchFamily="34" charset="-128"/>
              </a:rPr>
              <a:t>GhostRider</a:t>
            </a:r>
            <a:r>
              <a:rPr lang="en-US" u="none" baseline="0" dirty="0" smtClean="0">
                <a:ea typeface="ＭＳ Ｐゴシック" pitchFamily="34" charset="-128"/>
              </a:rPr>
              <a:t> photo albums. We only have 1 completed so far</a:t>
            </a:r>
            <a:endParaRPr lang="en-US" u="none" dirty="0" smtClean="0">
              <a:ea typeface="ＭＳ Ｐゴシック" pitchFamily="34" charset="-128"/>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u="sng" dirty="0" smtClean="0">
              <a:ea typeface="ＭＳ Ｐゴシック" pitchFamily="34" charset="-128"/>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u="sng" dirty="0" smtClean="0">
                <a:ea typeface="ＭＳ Ｐゴシック" pitchFamily="34" charset="-128"/>
              </a:rPr>
              <a:t>Photo albums</a:t>
            </a:r>
            <a:r>
              <a:rPr lang="en-US" dirty="0" smtClean="0">
                <a:ea typeface="ＭＳ Ｐゴシック" pitchFamily="34" charset="-128"/>
              </a:rPr>
              <a:t>		</a:t>
            </a:r>
            <a:r>
              <a:rPr lang="en-US" u="sng" dirty="0" smtClean="0">
                <a:ea typeface="ＭＳ Ｐゴシック" pitchFamily="34" charset="-128"/>
              </a:rPr>
              <a:t>caption</a:t>
            </a:r>
          </a:p>
          <a:p>
            <a:r>
              <a:rPr lang="en-US" dirty="0" smtClean="0">
                <a:ea typeface="ＭＳ Ｐゴシック" pitchFamily="34" charset="-128"/>
              </a:rPr>
              <a:t>P90GR 1-6			Mahogany P90 </a:t>
            </a:r>
            <a:r>
              <a:rPr lang="en-US" dirty="0" err="1" smtClean="0">
                <a:ea typeface="ＭＳ Ｐゴシック" pitchFamily="34" charset="-128"/>
              </a:rPr>
              <a:t>GhostRider</a:t>
            </a:r>
            <a:r>
              <a:rPr lang="en-US" dirty="0" smtClean="0">
                <a:ea typeface="ＭＳ Ｐゴシック" pitchFamily="34" charset="-128"/>
              </a:rPr>
              <a:t> finished in </a:t>
            </a:r>
            <a:r>
              <a:rPr lang="en-US" dirty="0" err="1" smtClean="0">
                <a:ea typeface="ＭＳ Ｐゴシック" pitchFamily="34" charset="-128"/>
              </a:rPr>
              <a:t>BlackCherry</a:t>
            </a:r>
            <a:endParaRPr lang="en-US" dirty="0" smtClean="0">
              <a:ea typeface="ＭＳ Ｐゴシック" pitchFamily="34" charset="-128"/>
            </a:endParaRPr>
          </a:p>
        </p:txBody>
      </p:sp>
      <p:sp>
        <p:nvSpPr>
          <p:cNvPr id="59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89470EDB-AA29-4BBA-97A6-94329E1A8A65}" type="slidenum">
              <a:rPr lang="en-US" smtClean="0">
                <a:latin typeface="Calibri" pitchFamily="34" charset="0"/>
              </a:rPr>
              <a:pPr eaLnBrk="1" hangingPunct="1"/>
              <a:t>11</a:t>
            </a:fld>
            <a:endParaRPr lang="en-US" smtClean="0">
              <a:latin typeface="Calibri"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92500" lnSpcReduction="20000"/>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u="none" dirty="0" smtClean="0">
                <a:ea typeface="ＭＳ Ｐゴシック" pitchFamily="34" charset="-128"/>
              </a:rPr>
              <a:t>*eventually</a:t>
            </a:r>
            <a:r>
              <a:rPr lang="en-US" u="none" baseline="0" dirty="0" smtClean="0">
                <a:ea typeface="ＭＳ Ｐゴシック" pitchFamily="34" charset="-128"/>
              </a:rPr>
              <a:t> there will be many different </a:t>
            </a:r>
            <a:r>
              <a:rPr lang="en-US" u="none" baseline="0" dirty="0" err="1" smtClean="0">
                <a:ea typeface="ＭＳ Ｐゴシック" pitchFamily="34" charset="-128"/>
              </a:rPr>
              <a:t>HeadHunter</a:t>
            </a:r>
            <a:r>
              <a:rPr lang="en-US" u="none" baseline="0" dirty="0" smtClean="0">
                <a:ea typeface="ＭＳ Ｐゴシック" pitchFamily="34" charset="-128"/>
              </a:rPr>
              <a:t> photo albums.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smtClean="0"/>
          </a:p>
          <a:p>
            <a:pPr>
              <a:defRPr/>
            </a:pPr>
            <a:r>
              <a:rPr lang="en-US" u="sng" dirty="0" smtClean="0"/>
              <a:t>Photo Album						caption</a:t>
            </a:r>
          </a:p>
          <a:p>
            <a:pPr>
              <a:defRPr/>
            </a:pPr>
            <a:r>
              <a:rPr lang="en-US" dirty="0" smtClean="0"/>
              <a:t>Blackberry </a:t>
            </a:r>
            <a:r>
              <a:rPr lang="en-US" dirty="0" err="1" smtClean="0"/>
              <a:t>HeadHunter</a:t>
            </a:r>
            <a:r>
              <a:rPr lang="en-US" dirty="0" smtClean="0"/>
              <a:t> 1-7		Imperial </a:t>
            </a:r>
            <a:r>
              <a:rPr lang="en-US" dirty="0" err="1" smtClean="0"/>
              <a:t>HeadHunter</a:t>
            </a:r>
            <a:r>
              <a:rPr lang="en-US" dirty="0" smtClean="0"/>
              <a:t> finished</a:t>
            </a:r>
            <a:r>
              <a:rPr lang="en-US" baseline="0" dirty="0" smtClean="0"/>
              <a:t> in BlackBerry burst</a:t>
            </a:r>
            <a:endParaRPr lang="en-US" dirty="0" smtClean="0"/>
          </a:p>
          <a:p>
            <a:pPr>
              <a:defRPr/>
            </a:pPr>
            <a:r>
              <a:rPr lang="en-US" dirty="0" smtClean="0"/>
              <a:t>MIDI </a:t>
            </a:r>
            <a:r>
              <a:rPr lang="en-US" dirty="0" err="1" smtClean="0"/>
              <a:t>Castlewave</a:t>
            </a:r>
            <a:r>
              <a:rPr lang="en-US" dirty="0" smtClean="0"/>
              <a:t> 1-7			</a:t>
            </a:r>
            <a:r>
              <a:rPr lang="en-US" dirty="0" err="1" smtClean="0"/>
              <a:t>CastleWave</a:t>
            </a:r>
            <a:r>
              <a:rPr lang="en-US" dirty="0" smtClean="0"/>
              <a:t> </a:t>
            </a:r>
            <a:r>
              <a:rPr lang="en-US" dirty="0" err="1" smtClean="0"/>
              <a:t>HeadHunter</a:t>
            </a:r>
            <a:r>
              <a:rPr lang="en-US" dirty="0" smtClean="0"/>
              <a:t> finished in </a:t>
            </a:r>
            <a:r>
              <a:rPr lang="en-US" dirty="0" err="1" smtClean="0"/>
              <a:t>BlueBerry</a:t>
            </a:r>
            <a:r>
              <a:rPr lang="en-US" dirty="0" smtClean="0"/>
              <a:t> burst </a:t>
            </a:r>
            <a:r>
              <a:rPr lang="en-US" dirty="0" err="1" smtClean="0"/>
              <a:t>witrh</a:t>
            </a:r>
            <a:r>
              <a:rPr lang="en-US" dirty="0" smtClean="0"/>
              <a:t> midi</a:t>
            </a:r>
          </a:p>
          <a:p>
            <a:pPr>
              <a:defRPr/>
            </a:pPr>
            <a:r>
              <a:rPr lang="en-US" dirty="0" err="1" smtClean="0"/>
              <a:t>Redburst</a:t>
            </a:r>
            <a:r>
              <a:rPr lang="en-US" dirty="0" smtClean="0"/>
              <a:t> </a:t>
            </a:r>
            <a:r>
              <a:rPr lang="en-US" dirty="0" err="1" smtClean="0"/>
              <a:t>HeadHunter</a:t>
            </a:r>
            <a:r>
              <a:rPr lang="en-US" dirty="0" smtClean="0"/>
              <a:t> 1-8 			 Roller </a:t>
            </a:r>
            <a:r>
              <a:rPr lang="en-US" dirty="0" err="1" smtClean="0"/>
              <a:t>HeadHunter</a:t>
            </a:r>
            <a:r>
              <a:rPr lang="en-US" dirty="0" smtClean="0"/>
              <a:t> Finished in </a:t>
            </a:r>
            <a:r>
              <a:rPr lang="en-US" dirty="0" err="1" smtClean="0"/>
              <a:t>BlackCherry</a:t>
            </a:r>
            <a:r>
              <a:rPr lang="en-US" baseline="0" dirty="0" smtClean="0"/>
              <a:t> burst chambered with f hole</a:t>
            </a:r>
            <a:endParaRPr lang="en-US" dirty="0" smtClean="0"/>
          </a:p>
          <a:p>
            <a:pPr>
              <a:defRPr/>
            </a:pPr>
            <a:r>
              <a:rPr lang="en-US" dirty="0" err="1" smtClean="0"/>
              <a:t>Stormburst</a:t>
            </a:r>
            <a:r>
              <a:rPr lang="en-US" dirty="0" smtClean="0"/>
              <a:t> Roller 1-7			Roller </a:t>
            </a:r>
            <a:r>
              <a:rPr lang="en-US" dirty="0" err="1" smtClean="0"/>
              <a:t>HeadHunter</a:t>
            </a:r>
            <a:r>
              <a:rPr lang="en-US" dirty="0" smtClean="0"/>
              <a:t> with a custom finish</a:t>
            </a:r>
            <a:r>
              <a:rPr lang="en-US" baseline="0" dirty="0" smtClean="0"/>
              <a:t> with  </a:t>
            </a:r>
            <a:r>
              <a:rPr lang="en-US" baseline="0" dirty="0" err="1" smtClean="0"/>
              <a:t>woodpack</a:t>
            </a:r>
            <a:r>
              <a:rPr lang="en-US" baseline="0" dirty="0" smtClean="0"/>
              <a:t>  hardware</a:t>
            </a:r>
            <a:endParaRPr lang="en-US" dirty="0" smtClean="0"/>
          </a:p>
        </p:txBody>
      </p:sp>
      <p:sp>
        <p:nvSpPr>
          <p:cNvPr id="60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1F35F328-AFE6-4184-AAAC-667ADF21E11A}" type="slidenum">
              <a:rPr lang="en-US" smtClean="0">
                <a:latin typeface="Calibri" pitchFamily="34" charset="0"/>
              </a:rPr>
              <a:pPr eaLnBrk="1" hangingPunct="1"/>
              <a:t>12</a:t>
            </a:fld>
            <a:endParaRPr lang="en-US" smtClean="0">
              <a:latin typeface="Calibri"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u="none" dirty="0" smtClean="0">
                <a:ea typeface="ＭＳ Ｐゴシック" pitchFamily="34" charset="-128"/>
              </a:rPr>
              <a:t>*eventually</a:t>
            </a:r>
            <a:r>
              <a:rPr lang="en-US" u="none" baseline="0" dirty="0" smtClean="0">
                <a:ea typeface="ＭＳ Ｐゴシック" pitchFamily="34" charset="-128"/>
              </a:rPr>
              <a:t> there will be many different Chameleon photo albums. We only have 1 pic to use at the moment</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u="none" baseline="0" dirty="0" smtClean="0">
              <a:ea typeface="ＭＳ Ｐゴシック" pitchFamily="34" charset="-128"/>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u="sng" baseline="0" dirty="0" smtClean="0">
                <a:ea typeface="ＭＳ Ｐゴシック" pitchFamily="34" charset="-128"/>
              </a:rPr>
              <a:t>Pic</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err="1" smtClean="0">
                <a:ea typeface="ＭＳ Ｐゴシック" pitchFamily="34" charset="-128"/>
              </a:rPr>
              <a:t>Darkhorse</a:t>
            </a:r>
            <a:r>
              <a:rPr lang="en-US" baseline="0" dirty="0" smtClean="0">
                <a:ea typeface="ＭＳ Ｐゴシック" pitchFamily="34" charset="-128"/>
              </a:rPr>
              <a:t> chameleon 1</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u="none" baseline="0" dirty="0" smtClean="0">
              <a:ea typeface="ＭＳ Ｐゴシック" pitchFamily="34" charset="-128"/>
            </a:endParaRPr>
          </a:p>
          <a:p>
            <a:pPr marL="0" marR="0" indent="0" algn="l" defTabSz="457200" rtl="0" eaLnBrk="0" fontAlgn="base" latinLnBrk="0" hangingPunct="0">
              <a:lnSpc>
                <a:spcPct val="100000"/>
              </a:lnSpc>
              <a:spcBef>
                <a:spcPct val="30000"/>
              </a:spcBef>
              <a:spcAft>
                <a:spcPct val="0"/>
              </a:spcAft>
              <a:buClrTx/>
              <a:buSzTx/>
              <a:buFontTx/>
              <a:buNone/>
              <a:tabLst/>
              <a:defRPr/>
            </a:pPr>
            <a:endParaRPr lang="en-US" u="none" dirty="0" smtClean="0">
              <a:ea typeface="ＭＳ Ｐゴシック" pitchFamily="34" charset="-128"/>
            </a:endParaRPr>
          </a:p>
          <a:p>
            <a:endParaRPr lang="en-US" dirty="0" smtClean="0">
              <a:ea typeface="ＭＳ Ｐゴシック" pitchFamily="34" charset="-128"/>
            </a:endParaRPr>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84FFD00E-BBF9-4B91-B958-A828692E96A6}" type="slidenum">
              <a:rPr lang="en-US" smtClean="0">
                <a:latin typeface="Calibri" pitchFamily="34" charset="0"/>
              </a:rPr>
              <a:pPr eaLnBrk="1" hangingPunct="1"/>
              <a:t>13</a:t>
            </a:fld>
            <a:endParaRPr lang="en-US" smtClean="0">
              <a:latin typeface="Calibri"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u="none" dirty="0" smtClean="0">
                <a:ea typeface="ＭＳ Ｐゴシック" pitchFamily="34" charset="-128"/>
              </a:rPr>
              <a:t>*eventually</a:t>
            </a:r>
            <a:r>
              <a:rPr lang="en-US" u="none" baseline="0" dirty="0" smtClean="0">
                <a:ea typeface="ＭＳ Ｐゴシック" pitchFamily="34" charset="-128"/>
              </a:rPr>
              <a:t> there will be many different House photo albums. </a:t>
            </a:r>
          </a:p>
          <a:p>
            <a:endParaRPr lang="en-US" dirty="0" smtClean="0">
              <a:ea typeface="ＭＳ Ｐゴシック" pitchFamily="34" charset="-128"/>
            </a:endParaRPr>
          </a:p>
          <a:p>
            <a:r>
              <a:rPr lang="en-US" u="sng" dirty="0" smtClean="0">
                <a:ea typeface="ＭＳ Ｐゴシック" pitchFamily="34" charset="-128"/>
              </a:rPr>
              <a:t>Photo Album	</a:t>
            </a:r>
            <a:r>
              <a:rPr lang="en-US" dirty="0" smtClean="0">
                <a:ea typeface="ＭＳ Ｐゴシック" pitchFamily="34" charset="-128"/>
              </a:rPr>
              <a:t>				</a:t>
            </a:r>
            <a:r>
              <a:rPr lang="en-US" u="sng" dirty="0" smtClean="0">
                <a:ea typeface="ＭＳ Ｐゴシック" pitchFamily="34" charset="-128"/>
              </a:rPr>
              <a:t>Caption</a:t>
            </a:r>
          </a:p>
          <a:p>
            <a:r>
              <a:rPr lang="en-US" dirty="0" smtClean="0">
                <a:ea typeface="ＭＳ Ｐゴシック" pitchFamily="34" charset="-128"/>
              </a:rPr>
              <a:t>House Roller </a:t>
            </a:r>
            <a:r>
              <a:rPr lang="en-US" dirty="0" err="1" smtClean="0">
                <a:ea typeface="ＭＳ Ｐゴシック" pitchFamily="34" charset="-128"/>
              </a:rPr>
              <a:t>Bloodwood</a:t>
            </a:r>
            <a:r>
              <a:rPr lang="en-US" dirty="0" smtClean="0">
                <a:ea typeface="ＭＳ Ｐゴシック" pitchFamily="34" charset="-128"/>
              </a:rPr>
              <a:t> 1-9 		House Roller with  </a:t>
            </a:r>
            <a:r>
              <a:rPr lang="en-US" dirty="0" err="1" smtClean="0">
                <a:ea typeface="ＭＳ Ｐゴシック" pitchFamily="34" charset="-128"/>
              </a:rPr>
              <a:t>Bloodwood</a:t>
            </a:r>
            <a:r>
              <a:rPr lang="en-US" dirty="0" smtClean="0">
                <a:ea typeface="ＭＳ Ｐゴシック" pitchFamily="34" charset="-128"/>
              </a:rPr>
              <a:t>, </a:t>
            </a:r>
          </a:p>
          <a:p>
            <a:r>
              <a:rPr lang="en-US" dirty="0" smtClean="0">
                <a:ea typeface="ＭＳ Ｐゴシック" pitchFamily="34" charset="-128"/>
              </a:rPr>
              <a:t>House Imperial </a:t>
            </a:r>
            <a:r>
              <a:rPr lang="en-US" dirty="0" err="1" smtClean="0">
                <a:ea typeface="ＭＳ Ｐゴシック" pitchFamily="34" charset="-128"/>
              </a:rPr>
              <a:t>Imperial</a:t>
            </a:r>
            <a:r>
              <a:rPr lang="en-US" dirty="0" smtClean="0">
                <a:ea typeface="ＭＳ Ｐゴシック" pitchFamily="34" charset="-128"/>
              </a:rPr>
              <a:t> 3-9		House Imperial With </a:t>
            </a:r>
            <a:r>
              <a:rPr lang="en-US" dirty="0" err="1" smtClean="0">
                <a:ea typeface="ＭＳ Ｐゴシック" pitchFamily="34" charset="-128"/>
              </a:rPr>
              <a:t>Ziricote</a:t>
            </a:r>
            <a:r>
              <a:rPr lang="en-US" dirty="0" smtClean="0">
                <a:ea typeface="ＭＳ Ｐゴシック" pitchFamily="34" charset="-128"/>
              </a:rPr>
              <a:t>, </a:t>
            </a:r>
          </a:p>
          <a:p>
            <a:r>
              <a:rPr lang="en-US" dirty="0" smtClean="0">
                <a:ea typeface="ＭＳ Ｐゴシック" pitchFamily="34" charset="-128"/>
              </a:rPr>
              <a:t>House </a:t>
            </a:r>
            <a:r>
              <a:rPr lang="en-US" dirty="0" err="1" smtClean="0">
                <a:ea typeface="ＭＳ Ｐゴシック" pitchFamily="34" charset="-128"/>
              </a:rPr>
              <a:t>RollerCoco</a:t>
            </a:r>
            <a:r>
              <a:rPr lang="en-US" dirty="0" smtClean="0">
                <a:ea typeface="ＭＳ Ｐゴシック" pitchFamily="34" charset="-128"/>
              </a:rPr>
              <a:t> 1-7			House Roller With Cocobolo </a:t>
            </a:r>
          </a:p>
          <a:p>
            <a:r>
              <a:rPr lang="en-US" dirty="0" smtClean="0">
                <a:ea typeface="ＭＳ Ｐゴシック" pitchFamily="34" charset="-128"/>
              </a:rPr>
              <a:t>Dark Horse 1-8				House </a:t>
            </a:r>
            <a:r>
              <a:rPr lang="en-US" dirty="0" err="1" smtClean="0">
                <a:ea typeface="ＭＳ Ｐゴシック" pitchFamily="34" charset="-128"/>
              </a:rPr>
              <a:t>DarkHorse</a:t>
            </a:r>
            <a:r>
              <a:rPr lang="en-US" baseline="0" dirty="0" smtClean="0">
                <a:ea typeface="ＭＳ Ｐゴシック" pitchFamily="34" charset="-128"/>
              </a:rPr>
              <a:t> with </a:t>
            </a:r>
            <a:r>
              <a:rPr lang="en-US" baseline="0" dirty="0" err="1" smtClean="0">
                <a:ea typeface="ＭＳ Ｐゴシック" pitchFamily="34" charset="-128"/>
              </a:rPr>
              <a:t>bookmatched</a:t>
            </a:r>
            <a:r>
              <a:rPr lang="en-US" baseline="0" dirty="0" smtClean="0">
                <a:ea typeface="ＭＳ Ｐゴシック" pitchFamily="34" charset="-128"/>
              </a:rPr>
              <a:t> Cocobolo</a:t>
            </a:r>
          </a:p>
          <a:p>
            <a:r>
              <a:rPr lang="en-US" baseline="0" dirty="0" smtClean="0">
                <a:ea typeface="ＭＳ Ｐゴシック" pitchFamily="34" charset="-128"/>
              </a:rPr>
              <a:t>Purple Mistress 1-8				</a:t>
            </a:r>
            <a:r>
              <a:rPr lang="en-US" baseline="0" dirty="0" err="1" smtClean="0">
                <a:ea typeface="ＭＳ Ｐゴシック" pitchFamily="34" charset="-128"/>
              </a:rPr>
              <a:t>PurpleHeart</a:t>
            </a:r>
            <a:r>
              <a:rPr lang="en-US" baseline="0" dirty="0" smtClean="0">
                <a:ea typeface="ＭＳ Ｐゴシック" pitchFamily="34" charset="-128"/>
              </a:rPr>
              <a:t> Mistress (acoustic)</a:t>
            </a:r>
          </a:p>
          <a:p>
            <a:r>
              <a:rPr lang="en-US" baseline="0" dirty="0" smtClean="0">
                <a:ea typeface="ＭＳ Ｐゴシック" pitchFamily="34" charset="-128"/>
              </a:rPr>
              <a:t>Purple Hornet				Custom Purple yellow hornet</a:t>
            </a:r>
          </a:p>
          <a:p>
            <a:r>
              <a:rPr lang="en-US" baseline="0" dirty="0" smtClean="0">
                <a:ea typeface="ＭＳ Ｐゴシック" pitchFamily="34" charset="-128"/>
              </a:rPr>
              <a:t>Yellow/purple Hornet			Custom Yellow purple Hornet</a:t>
            </a:r>
            <a:endParaRPr lang="en-US" dirty="0" smtClean="0">
              <a:ea typeface="ＭＳ Ｐゴシック" pitchFamily="34" charset="-128"/>
            </a:endParaRPr>
          </a:p>
        </p:txBody>
      </p:sp>
      <p:sp>
        <p:nvSpPr>
          <p:cNvPr id="62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2CD30EA6-07C5-47C0-9479-870B86CA5993}" type="slidenum">
              <a:rPr lang="en-US" smtClean="0">
                <a:latin typeface="Calibri" pitchFamily="34" charset="0"/>
              </a:rPr>
              <a:pPr eaLnBrk="1" hangingPunct="1"/>
              <a:t>14</a:t>
            </a:fld>
            <a:endParaRPr lang="en-US" smtClean="0">
              <a:latin typeface="Calibri"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u="none" dirty="0" smtClean="0">
                <a:ea typeface="ＭＳ Ｐゴシック" pitchFamily="34" charset="-128"/>
              </a:rPr>
              <a:t>*eventually</a:t>
            </a:r>
            <a:r>
              <a:rPr lang="en-US" u="none" baseline="0" dirty="0" smtClean="0">
                <a:ea typeface="ＭＳ Ｐゴシック" pitchFamily="34" charset="-128"/>
              </a:rPr>
              <a:t> there will be many different Nashville photo albums.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u="none" baseline="0" dirty="0" smtClean="0">
              <a:ea typeface="ＭＳ Ｐゴシック" pitchFamily="34" charset="-128"/>
            </a:endParaRPr>
          </a:p>
          <a:p>
            <a:r>
              <a:rPr lang="en-US" u="sng" dirty="0" smtClean="0">
                <a:ea typeface="ＭＳ Ｐゴシック" pitchFamily="34" charset="-128"/>
              </a:rPr>
              <a:t>Photo</a:t>
            </a:r>
            <a:r>
              <a:rPr lang="en-US" u="sng" baseline="0" dirty="0" smtClean="0">
                <a:ea typeface="ＭＳ Ｐゴシック" pitchFamily="34" charset="-128"/>
              </a:rPr>
              <a:t> Album				Caption</a:t>
            </a:r>
            <a:endParaRPr lang="en-US" u="sng" dirty="0" smtClean="0">
              <a:ea typeface="ＭＳ Ｐゴシック" pitchFamily="34" charset="-128"/>
            </a:endParaRPr>
          </a:p>
          <a:p>
            <a:r>
              <a:rPr lang="en-US" dirty="0" smtClean="0">
                <a:ea typeface="ＭＳ Ｐゴシック" pitchFamily="34" charset="-128"/>
              </a:rPr>
              <a:t>Nashville Roller 1-13		Nashville Roller with Cocobolo </a:t>
            </a:r>
          </a:p>
        </p:txBody>
      </p:sp>
      <p:sp>
        <p:nvSpPr>
          <p:cNvPr id="63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ADC5ADE4-E034-4587-91EC-8FAD32DA801E}" type="slidenum">
              <a:rPr lang="en-US" smtClean="0">
                <a:latin typeface="Calibri" pitchFamily="34" charset="0"/>
              </a:rPr>
              <a:pPr eaLnBrk="1" hangingPunct="1"/>
              <a:t>15</a:t>
            </a:fld>
            <a:endParaRPr lang="en-US" smtClean="0">
              <a:latin typeface="Calibri"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We Have</a:t>
            </a:r>
            <a:r>
              <a:rPr lang="en-US" baseline="0" dirty="0" smtClean="0"/>
              <a:t> the violin and the bass coming but don’t have a silhouette or </a:t>
            </a:r>
            <a:r>
              <a:rPr lang="en-US" baseline="0" dirty="0" err="1" smtClean="0"/>
              <a:t>pics</a:t>
            </a:r>
            <a:r>
              <a:rPr lang="en-US" baseline="0" dirty="0" smtClean="0"/>
              <a:t> yet</a:t>
            </a:r>
          </a:p>
          <a:p>
            <a:r>
              <a:rPr lang="en-US" dirty="0" smtClean="0"/>
              <a:t> Text for this page:</a:t>
            </a:r>
          </a:p>
          <a:p>
            <a:endParaRPr lang="en-US" dirty="0" smtClean="0"/>
          </a:p>
          <a:p>
            <a:r>
              <a:rPr lang="en-US" sz="1200" b="1" kern="1200" dirty="0" smtClean="0">
                <a:solidFill>
                  <a:schemeClr val="tx1"/>
                </a:solidFill>
                <a:effectLst/>
                <a:latin typeface="+mn-lt"/>
                <a:ea typeface="ＭＳ Ｐゴシック" pitchFamily="-105" charset="-128"/>
                <a:cs typeface="ＭＳ Ｐゴシック" pitchFamily="-105" charset="-128"/>
              </a:rPr>
              <a:t>Standard Features for all models</a:t>
            </a:r>
            <a:endParaRPr lang="en-US" sz="1200" kern="1200" dirty="0" smtClean="0">
              <a:solidFill>
                <a:schemeClr val="tx1"/>
              </a:solidFill>
              <a:effectLst/>
              <a:latin typeface="+mn-lt"/>
              <a:ea typeface="ＭＳ Ｐゴシック" pitchFamily="-105" charset="-128"/>
              <a:cs typeface="ＭＳ Ｐゴシック" pitchFamily="-105" charset="-128"/>
            </a:endParaRPr>
          </a:p>
          <a:p>
            <a:r>
              <a:rPr lang="en-US" sz="1200" kern="1200" dirty="0" smtClean="0">
                <a:solidFill>
                  <a:schemeClr val="tx1"/>
                </a:solidFill>
                <a:effectLst/>
                <a:latin typeface="+mn-lt"/>
                <a:ea typeface="ＭＳ Ｐゴシック" pitchFamily="-105" charset="-128"/>
                <a:cs typeface="ＭＳ Ｐゴシック" pitchFamily="-105" charset="-128"/>
              </a:rPr>
              <a:t>		1. Availability in all </a:t>
            </a:r>
            <a:r>
              <a:rPr lang="en-US" sz="1200" i="1" kern="1200" dirty="0" smtClean="0">
                <a:solidFill>
                  <a:schemeClr val="tx1"/>
                </a:solidFill>
                <a:effectLst/>
                <a:latin typeface="+mn-lt"/>
                <a:ea typeface="ＭＳ Ｐゴシック" pitchFamily="-105" charset="-128"/>
                <a:cs typeface="ＭＳ Ｐゴシック" pitchFamily="-105" charset="-128"/>
              </a:rPr>
              <a:t>Themes</a:t>
            </a:r>
            <a:r>
              <a:rPr lang="en-US" sz="1200" kern="1200" dirty="0" smtClean="0">
                <a:solidFill>
                  <a:schemeClr val="tx1"/>
                </a:solidFill>
                <a:effectLst/>
                <a:latin typeface="+mn-lt"/>
                <a:ea typeface="ＭＳ Ｐゴシック" pitchFamily="-105" charset="-128"/>
                <a:cs typeface="ＭＳ Ｐゴシック" pitchFamily="-105" charset="-128"/>
              </a:rPr>
              <a:t> and </a:t>
            </a:r>
            <a:r>
              <a:rPr lang="en-US" sz="1200" i="1" kern="1200" dirty="0" smtClean="0">
                <a:solidFill>
                  <a:schemeClr val="tx1"/>
                </a:solidFill>
                <a:effectLst/>
                <a:latin typeface="+mn-lt"/>
                <a:ea typeface="ＭＳ Ｐゴシック" pitchFamily="-105" charset="-128"/>
                <a:cs typeface="ＭＳ Ｐゴシック" pitchFamily="-105" charset="-128"/>
              </a:rPr>
              <a:t>Footprints</a:t>
            </a:r>
            <a:r>
              <a:rPr lang="en-US" sz="1200" kern="1200" dirty="0" smtClean="0">
                <a:solidFill>
                  <a:schemeClr val="tx1"/>
                </a:solidFill>
                <a:effectLst/>
                <a:latin typeface="+mn-lt"/>
                <a:ea typeface="ＭＳ Ｐゴシック" pitchFamily="-105" charset="-128"/>
                <a:cs typeface="ＭＳ Ｐゴシック" pitchFamily="-105" charset="-128"/>
              </a:rPr>
              <a:t>.</a:t>
            </a:r>
          </a:p>
          <a:p>
            <a:r>
              <a:rPr lang="en-US" sz="1200" kern="1200" dirty="0" smtClean="0">
                <a:solidFill>
                  <a:schemeClr val="tx1"/>
                </a:solidFill>
                <a:effectLst/>
                <a:latin typeface="+mn-lt"/>
                <a:ea typeface="ＭＳ Ｐゴシック" pitchFamily="-105" charset="-128"/>
                <a:cs typeface="ＭＳ Ｐゴシック" pitchFamily="-105" charset="-128"/>
              </a:rPr>
              <a:t>		2. Thru-necks and strings.</a:t>
            </a:r>
          </a:p>
          <a:p>
            <a:r>
              <a:rPr lang="en-US" sz="1200" kern="1200" dirty="0" smtClean="0">
                <a:solidFill>
                  <a:schemeClr val="tx1"/>
                </a:solidFill>
                <a:effectLst/>
                <a:latin typeface="+mn-lt"/>
                <a:ea typeface="ＭＳ Ｐゴシック" pitchFamily="-105" charset="-128"/>
                <a:cs typeface="ＭＳ Ｐゴシック" pitchFamily="-105" charset="-128"/>
              </a:rPr>
              <a:t>		3. Chose between </a:t>
            </a:r>
            <a:r>
              <a:rPr lang="en-US" sz="1200" kern="1200" dirty="0" err="1" smtClean="0">
                <a:solidFill>
                  <a:schemeClr val="tx1"/>
                </a:solidFill>
                <a:effectLst/>
                <a:latin typeface="+mn-lt"/>
                <a:ea typeface="ＭＳ Ｐゴシック" pitchFamily="-105" charset="-128"/>
                <a:cs typeface="ＭＳ Ｐゴシック" pitchFamily="-105" charset="-128"/>
              </a:rPr>
              <a:t>BloodWood</a:t>
            </a:r>
            <a:r>
              <a:rPr lang="en-US" sz="1200" kern="1200" dirty="0" smtClean="0">
                <a:solidFill>
                  <a:schemeClr val="tx1"/>
                </a:solidFill>
                <a:effectLst/>
                <a:latin typeface="+mn-lt"/>
                <a:ea typeface="ＭＳ Ｐゴシック" pitchFamily="-105" charset="-128"/>
                <a:cs typeface="ＭＳ Ｐゴシック" pitchFamily="-105" charset="-128"/>
              </a:rPr>
              <a:t>, </a:t>
            </a:r>
            <a:r>
              <a:rPr lang="en-US" sz="1200" kern="1200" dirty="0" err="1" smtClean="0">
                <a:solidFill>
                  <a:schemeClr val="tx1"/>
                </a:solidFill>
                <a:effectLst/>
                <a:latin typeface="+mn-lt"/>
                <a:ea typeface="ＭＳ Ｐゴシック" pitchFamily="-105" charset="-128"/>
                <a:cs typeface="ＭＳ Ｐゴシック" pitchFamily="-105" charset="-128"/>
              </a:rPr>
              <a:t>Purpleheart</a:t>
            </a:r>
            <a:r>
              <a:rPr lang="en-US" sz="1200" kern="1200" dirty="0" smtClean="0">
                <a:solidFill>
                  <a:schemeClr val="tx1"/>
                </a:solidFill>
                <a:effectLst/>
                <a:latin typeface="+mn-lt"/>
                <a:ea typeface="ＭＳ Ｐゴシック" pitchFamily="-105" charset="-128"/>
                <a:cs typeface="ＭＳ Ｐゴシック" pitchFamily="-105" charset="-128"/>
              </a:rPr>
              <a:t>, Cocobolo or </a:t>
            </a:r>
            <a:r>
              <a:rPr lang="en-US" sz="1200" kern="1200" dirty="0" err="1" smtClean="0">
                <a:solidFill>
                  <a:schemeClr val="tx1"/>
                </a:solidFill>
                <a:effectLst/>
                <a:latin typeface="+mn-lt"/>
                <a:ea typeface="ＭＳ Ｐゴシック" pitchFamily="-105" charset="-128"/>
                <a:cs typeface="ＭＳ Ｐゴシック" pitchFamily="-105" charset="-128"/>
              </a:rPr>
              <a:t>Ziricote</a:t>
            </a:r>
            <a:r>
              <a:rPr lang="en-US" sz="1200" kern="1200" dirty="0" smtClean="0">
                <a:solidFill>
                  <a:schemeClr val="tx1"/>
                </a:solidFill>
                <a:effectLst/>
                <a:latin typeface="+mn-lt"/>
                <a:ea typeface="ＭＳ Ｐゴシック" pitchFamily="-105" charset="-128"/>
                <a:cs typeface="ＭＳ Ｐゴシック" pitchFamily="-105" charset="-128"/>
              </a:rPr>
              <a:t> </a:t>
            </a:r>
          </a:p>
          <a:p>
            <a:r>
              <a:rPr lang="en-US" sz="1200" kern="1200" dirty="0" smtClean="0">
                <a:solidFill>
                  <a:schemeClr val="tx1"/>
                </a:solidFill>
                <a:effectLst/>
                <a:latin typeface="+mn-lt"/>
                <a:ea typeface="ＭＳ Ｐゴシック" pitchFamily="-105" charset="-128"/>
                <a:cs typeface="ＭＳ Ｐゴシック" pitchFamily="-105" charset="-128"/>
              </a:rPr>
              <a:t>			exotic woods.</a:t>
            </a:r>
          </a:p>
          <a:p>
            <a:r>
              <a:rPr lang="en-US" sz="1200" kern="1200" dirty="0" smtClean="0">
                <a:solidFill>
                  <a:schemeClr val="tx1"/>
                </a:solidFill>
                <a:effectLst/>
                <a:latin typeface="+mn-lt"/>
                <a:ea typeface="ＭＳ Ｐゴシック" pitchFamily="-105" charset="-128"/>
                <a:cs typeface="ＭＳ Ｐゴシック" pitchFamily="-105" charset="-128"/>
              </a:rPr>
              <a:t>		4. Wood pickup covers, knobs and bridge (with </a:t>
            </a:r>
            <a:r>
              <a:rPr lang="en-US" sz="1200" kern="1200" dirty="0" err="1" smtClean="0">
                <a:solidFill>
                  <a:schemeClr val="tx1"/>
                </a:solidFill>
                <a:effectLst/>
                <a:latin typeface="+mn-lt"/>
                <a:ea typeface="ＭＳ Ｐゴシック" pitchFamily="-105" charset="-128"/>
                <a:cs typeface="ＭＳ Ｐゴシック" pitchFamily="-105" charset="-128"/>
              </a:rPr>
              <a:t>shimmable</a:t>
            </a:r>
            <a:r>
              <a:rPr lang="en-US" sz="1200" kern="1200" dirty="0" smtClean="0">
                <a:solidFill>
                  <a:schemeClr val="tx1"/>
                </a:solidFill>
                <a:effectLst/>
                <a:latin typeface="+mn-lt"/>
                <a:ea typeface="ＭＳ Ｐゴシック" pitchFamily="-105" charset="-128"/>
                <a:cs typeface="ＭＳ Ｐゴシック" pitchFamily="-105" charset="-128"/>
              </a:rPr>
              <a:t> saddle),</a:t>
            </a:r>
          </a:p>
          <a:p>
            <a:r>
              <a:rPr lang="en-US" sz="1200" kern="1200" dirty="0" smtClean="0">
                <a:solidFill>
                  <a:schemeClr val="tx1"/>
                </a:solidFill>
                <a:effectLst/>
                <a:latin typeface="+mn-lt"/>
                <a:ea typeface="ＭＳ Ｐゴシック" pitchFamily="-105" charset="-128"/>
                <a:cs typeface="ＭＳ Ｐゴシック" pitchFamily="-105" charset="-128"/>
              </a:rPr>
              <a:t>		5. 25 frets (including stainless 0 fret) </a:t>
            </a:r>
          </a:p>
          <a:p>
            <a:r>
              <a:rPr lang="en-US" sz="1200" kern="1200" dirty="0" smtClean="0">
                <a:solidFill>
                  <a:schemeClr val="tx1"/>
                </a:solidFill>
                <a:effectLst/>
                <a:latin typeface="+mn-lt"/>
                <a:ea typeface="ＭＳ Ｐゴシック" pitchFamily="-105" charset="-128"/>
                <a:cs typeface="ＭＳ Ｐゴシック" pitchFamily="-105" charset="-128"/>
              </a:rPr>
              <a:t>		6. Fretless available at no extra cost.</a:t>
            </a:r>
          </a:p>
          <a:p>
            <a:r>
              <a:rPr lang="en-US" sz="1200" kern="1200" dirty="0" smtClean="0">
                <a:solidFill>
                  <a:schemeClr val="tx1"/>
                </a:solidFill>
                <a:effectLst/>
                <a:latin typeface="+mn-lt"/>
                <a:ea typeface="ＭＳ Ｐゴシック" pitchFamily="-105" charset="-128"/>
                <a:cs typeface="ＭＳ Ｐゴシック" pitchFamily="-105" charset="-128"/>
              </a:rPr>
              <a:t>		7. 16" </a:t>
            </a:r>
            <a:r>
              <a:rPr lang="en-US" sz="1200" kern="1200" dirty="0" err="1" smtClean="0">
                <a:solidFill>
                  <a:schemeClr val="tx1"/>
                </a:solidFill>
                <a:effectLst/>
                <a:latin typeface="+mn-lt"/>
                <a:ea typeface="ＭＳ Ｐゴシック" pitchFamily="-105" charset="-128"/>
                <a:cs typeface="ＭＳ Ｐゴシック" pitchFamily="-105" charset="-128"/>
              </a:rPr>
              <a:t>fretboard</a:t>
            </a:r>
            <a:r>
              <a:rPr lang="en-US" sz="1200" kern="1200" dirty="0" smtClean="0">
                <a:solidFill>
                  <a:schemeClr val="tx1"/>
                </a:solidFill>
                <a:effectLst/>
                <a:latin typeface="+mn-lt"/>
                <a:ea typeface="ＭＳ Ｐゴシック" pitchFamily="-105" charset="-128"/>
                <a:cs typeface="ＭＳ Ｐゴシック" pitchFamily="-105" charset="-128"/>
              </a:rPr>
              <a:t> radius.</a:t>
            </a:r>
          </a:p>
          <a:p>
            <a:r>
              <a:rPr lang="en-US" sz="1200" kern="1200" dirty="0" smtClean="0">
                <a:solidFill>
                  <a:schemeClr val="tx1"/>
                </a:solidFill>
                <a:effectLst/>
                <a:latin typeface="+mn-lt"/>
                <a:ea typeface="ＭＳ Ｐゴシック" pitchFamily="-105" charset="-128"/>
                <a:cs typeface="ＭＳ Ｐゴシック" pitchFamily="-105" charset="-128"/>
              </a:rPr>
              <a:t>		8. Instant </a:t>
            </a:r>
            <a:r>
              <a:rPr lang="en-US" sz="1200" kern="1200" dirty="0" err="1" smtClean="0">
                <a:solidFill>
                  <a:schemeClr val="tx1"/>
                </a:solidFill>
                <a:effectLst/>
                <a:latin typeface="+mn-lt"/>
                <a:ea typeface="ＭＳ Ｐゴシック" pitchFamily="-105" charset="-128"/>
                <a:cs typeface="ＭＳ Ｐゴシック" pitchFamily="-105" charset="-128"/>
              </a:rPr>
              <a:t>trussrod</a:t>
            </a:r>
            <a:r>
              <a:rPr lang="en-US" sz="1200" kern="1200" dirty="0" smtClean="0">
                <a:solidFill>
                  <a:schemeClr val="tx1"/>
                </a:solidFill>
                <a:effectLst/>
                <a:latin typeface="+mn-lt"/>
                <a:ea typeface="ＭＳ Ｐゴシック" pitchFamily="-105" charset="-128"/>
                <a:cs typeface="ＭＳ Ｐゴシック" pitchFamily="-105" charset="-128"/>
              </a:rPr>
              <a:t> access.</a:t>
            </a:r>
          </a:p>
          <a:p>
            <a:r>
              <a:rPr lang="en-US" sz="1200" kern="1200" dirty="0" smtClean="0">
                <a:solidFill>
                  <a:schemeClr val="tx1"/>
                </a:solidFill>
                <a:effectLst/>
                <a:latin typeface="+mn-lt"/>
                <a:ea typeface="ＭＳ Ｐゴシック" pitchFamily="-105" charset="-128"/>
                <a:cs typeface="ＭＳ Ｐゴシック" pitchFamily="-105" charset="-128"/>
              </a:rPr>
              <a:t>		9. </a:t>
            </a:r>
            <a:r>
              <a:rPr lang="en-US" sz="1200" kern="1200" dirty="0" err="1" smtClean="0">
                <a:solidFill>
                  <a:schemeClr val="tx1"/>
                </a:solidFill>
                <a:effectLst/>
                <a:latin typeface="+mn-lt"/>
                <a:ea typeface="ＭＳ Ｐゴシック" pitchFamily="-105" charset="-128"/>
                <a:cs typeface="ＭＳ Ｐゴシック" pitchFamily="-105" charset="-128"/>
              </a:rPr>
              <a:t>Gotoh</a:t>
            </a:r>
            <a:r>
              <a:rPr lang="en-US" sz="1200" kern="1200" dirty="0" smtClean="0">
                <a:solidFill>
                  <a:schemeClr val="tx1"/>
                </a:solidFill>
                <a:effectLst/>
                <a:latin typeface="+mn-lt"/>
                <a:ea typeface="ＭＳ Ｐゴシック" pitchFamily="-105" charset="-128"/>
                <a:cs typeface="ＭＳ Ｐゴシック" pitchFamily="-105" charset="-128"/>
              </a:rPr>
              <a:t> compact bass tuners.</a:t>
            </a:r>
          </a:p>
          <a:p>
            <a:r>
              <a:rPr lang="en-US" sz="1200" kern="1200" dirty="0" smtClean="0">
                <a:solidFill>
                  <a:schemeClr val="tx1"/>
                </a:solidFill>
                <a:effectLst/>
                <a:latin typeface="+mn-lt"/>
                <a:ea typeface="ＭＳ Ｐゴシック" pitchFamily="-105" charset="-128"/>
                <a:cs typeface="ＭＳ Ｐゴシック" pitchFamily="-105" charset="-128"/>
              </a:rPr>
              <a:t>	          10. Lindy </a:t>
            </a:r>
            <a:r>
              <a:rPr lang="en-US" sz="1200" kern="1200" dirty="0" err="1" smtClean="0">
                <a:solidFill>
                  <a:schemeClr val="tx1"/>
                </a:solidFill>
                <a:effectLst/>
                <a:latin typeface="+mn-lt"/>
                <a:ea typeface="ＭＳ Ｐゴシック" pitchFamily="-105" charset="-128"/>
                <a:cs typeface="ＭＳ Ｐゴシック" pitchFamily="-105" charset="-128"/>
              </a:rPr>
              <a:t>Fralin</a:t>
            </a:r>
            <a:r>
              <a:rPr lang="en-US" sz="1200" kern="1200" dirty="0" smtClean="0">
                <a:solidFill>
                  <a:schemeClr val="tx1"/>
                </a:solidFill>
                <a:effectLst/>
                <a:latin typeface="+mn-lt"/>
                <a:ea typeface="ＭＳ Ｐゴシック" pitchFamily="-105" charset="-128"/>
                <a:cs typeface="ＭＳ Ｐゴシック" pitchFamily="-105" charset="-128"/>
              </a:rPr>
              <a:t> passive circuit 'Jazz' style pickups.</a:t>
            </a:r>
          </a:p>
          <a:p>
            <a:r>
              <a:rPr lang="en-US" sz="1200" kern="1200" dirty="0" smtClean="0">
                <a:solidFill>
                  <a:schemeClr val="tx1"/>
                </a:solidFill>
                <a:effectLst/>
                <a:latin typeface="+mn-lt"/>
                <a:ea typeface="ＭＳ Ｐゴシック" pitchFamily="-105" charset="-128"/>
                <a:cs typeface="ＭＳ Ｐゴシック" pitchFamily="-105" charset="-128"/>
              </a:rPr>
              <a:t>	          11. Available in 30", 32", 34", 35" &amp; 36" scales.</a:t>
            </a:r>
          </a:p>
          <a:p>
            <a:endParaRPr lang="en-US" sz="1200" kern="1200" dirty="0" smtClean="0">
              <a:solidFill>
                <a:schemeClr val="tx1"/>
              </a:solidFill>
              <a:effectLst/>
              <a:latin typeface="+mn-lt"/>
              <a:ea typeface="ＭＳ Ｐゴシック" pitchFamily="-105" charset="-128"/>
              <a:cs typeface="ＭＳ Ｐゴシック" pitchFamily="-105" charset="-128"/>
            </a:endParaRPr>
          </a:p>
          <a:p>
            <a:r>
              <a:rPr lang="en-US" sz="1200" b="1" kern="1200" dirty="0" smtClean="0">
                <a:solidFill>
                  <a:schemeClr val="tx1"/>
                </a:solidFill>
                <a:effectLst/>
                <a:latin typeface="+mn-lt"/>
                <a:ea typeface="ＭＳ Ｐゴシック" pitchFamily="-105" charset="-128"/>
                <a:cs typeface="ＭＳ Ｐゴシック" pitchFamily="-105" charset="-128"/>
              </a:rPr>
              <a:t>Upgrade Options for all basses</a:t>
            </a:r>
            <a:endParaRPr lang="en-US" sz="1200" kern="1200" dirty="0" smtClean="0">
              <a:solidFill>
                <a:schemeClr val="tx1"/>
              </a:solidFill>
              <a:effectLst/>
              <a:latin typeface="+mn-lt"/>
              <a:ea typeface="ＭＳ Ｐゴシック" pitchFamily="-105" charset="-128"/>
              <a:cs typeface="ＭＳ Ｐゴシック" pitchFamily="-105" charset="-128"/>
            </a:endParaRPr>
          </a:p>
          <a:p>
            <a:r>
              <a:rPr lang="en-US" sz="1200" kern="1200" dirty="0" smtClean="0">
                <a:solidFill>
                  <a:schemeClr val="tx1"/>
                </a:solidFill>
                <a:effectLst/>
                <a:latin typeface="+mn-lt"/>
                <a:ea typeface="ＭＳ Ｐゴシック" pitchFamily="-105" charset="-128"/>
                <a:cs typeface="ＭＳ Ｐゴシック" pitchFamily="-105" charset="-128"/>
              </a:rPr>
              <a:t>		1. Bolt on neck-	                                                                 +$400</a:t>
            </a:r>
          </a:p>
          <a:p>
            <a:r>
              <a:rPr lang="en-US" sz="1200" kern="1200" dirty="0" smtClean="0">
                <a:solidFill>
                  <a:schemeClr val="tx1"/>
                </a:solidFill>
                <a:effectLst/>
                <a:latin typeface="+mn-lt"/>
                <a:ea typeface="ＭＳ Ｐゴシック" pitchFamily="-105" charset="-128"/>
                <a:cs typeface="ＭＳ Ｐゴシック" pitchFamily="-105" charset="-128"/>
              </a:rPr>
              <a:t>		2. Stainless frets-	                                                                 +$300</a:t>
            </a:r>
          </a:p>
          <a:p>
            <a:r>
              <a:rPr lang="en-US" sz="1200" kern="1200" dirty="0" smtClean="0">
                <a:solidFill>
                  <a:schemeClr val="tx1"/>
                </a:solidFill>
                <a:effectLst/>
                <a:latin typeface="+mn-lt"/>
                <a:ea typeface="ＭＳ Ｐゴシック" pitchFamily="-105" charset="-128"/>
                <a:cs typeface="ＭＳ Ｐゴシック" pitchFamily="-105" charset="-128"/>
              </a:rPr>
              <a:t>		3. Active </a:t>
            </a:r>
            <a:r>
              <a:rPr lang="en-US" sz="1200" kern="1200" dirty="0" err="1" smtClean="0">
                <a:solidFill>
                  <a:schemeClr val="tx1"/>
                </a:solidFill>
                <a:effectLst/>
                <a:latin typeface="+mn-lt"/>
                <a:ea typeface="ＭＳ Ｐゴシック" pitchFamily="-105" charset="-128"/>
                <a:cs typeface="ＭＳ Ｐゴシック" pitchFamily="-105" charset="-128"/>
              </a:rPr>
              <a:t>Bartolini</a:t>
            </a:r>
            <a:r>
              <a:rPr lang="en-US" sz="1200" kern="1200" dirty="0" smtClean="0">
                <a:solidFill>
                  <a:schemeClr val="tx1"/>
                </a:solidFill>
                <a:effectLst/>
                <a:latin typeface="+mn-lt"/>
                <a:ea typeface="ＭＳ Ｐゴシック" pitchFamily="-105" charset="-128"/>
                <a:cs typeface="ＭＳ Ｐゴシック" pitchFamily="-105" charset="-128"/>
              </a:rPr>
              <a:t> pickup circuit-	                                         +$300</a:t>
            </a:r>
          </a:p>
          <a:p>
            <a:r>
              <a:rPr lang="en-US" sz="1200" kern="1200" dirty="0" smtClean="0">
                <a:solidFill>
                  <a:schemeClr val="tx1"/>
                </a:solidFill>
                <a:effectLst/>
                <a:latin typeface="+mn-lt"/>
                <a:ea typeface="ＭＳ Ｐゴシック" pitchFamily="-105" charset="-128"/>
                <a:cs typeface="ＭＳ Ｐゴシック" pitchFamily="-105" charset="-128"/>
              </a:rPr>
              <a:t>			(includes </a:t>
            </a:r>
            <a:r>
              <a:rPr lang="en-US" sz="1200" kern="1200" dirty="0" err="1" smtClean="0">
                <a:solidFill>
                  <a:schemeClr val="tx1"/>
                </a:solidFill>
                <a:effectLst/>
                <a:latin typeface="+mn-lt"/>
                <a:ea typeface="ＭＳ Ｐゴシック" pitchFamily="-105" charset="-128"/>
                <a:cs typeface="ＭＳ Ｐゴシック" pitchFamily="-105" charset="-128"/>
              </a:rPr>
              <a:t>PushButton</a:t>
            </a:r>
            <a:r>
              <a:rPr lang="en-US" sz="1200" kern="1200" dirty="0" smtClean="0">
                <a:solidFill>
                  <a:schemeClr val="tx1"/>
                </a:solidFill>
                <a:effectLst/>
                <a:latin typeface="+mn-lt"/>
                <a:ea typeface="ＭＳ Ｐゴシック" pitchFamily="-105" charset="-128"/>
                <a:cs typeface="ＭＳ Ｐゴシック" pitchFamily="-105" charset="-128"/>
              </a:rPr>
              <a:t> rear access)</a:t>
            </a:r>
          </a:p>
          <a:p>
            <a:r>
              <a:rPr lang="en-US" sz="1200" kern="1200" dirty="0" smtClean="0">
                <a:solidFill>
                  <a:schemeClr val="tx1"/>
                </a:solidFill>
                <a:effectLst/>
                <a:latin typeface="+mn-lt"/>
                <a:ea typeface="ＭＳ Ｐゴシック" pitchFamily="-105" charset="-128"/>
                <a:cs typeface="ＭＳ Ｐゴシック" pitchFamily="-105" charset="-128"/>
              </a:rPr>
              <a:t>	 	4. </a:t>
            </a:r>
            <a:r>
              <a:rPr lang="en-US" sz="1200" kern="1200" dirty="0" err="1" smtClean="0">
                <a:solidFill>
                  <a:schemeClr val="tx1"/>
                </a:solidFill>
                <a:effectLst/>
                <a:latin typeface="+mn-lt"/>
                <a:ea typeface="ＭＳ Ｐゴシック" pitchFamily="-105" charset="-128"/>
                <a:cs typeface="ＭＳ Ｐゴシック" pitchFamily="-105" charset="-128"/>
              </a:rPr>
              <a:t>PushButton</a:t>
            </a:r>
            <a:r>
              <a:rPr lang="en-US" sz="1200" kern="1200" dirty="0" smtClean="0">
                <a:solidFill>
                  <a:schemeClr val="tx1"/>
                </a:solidFill>
                <a:effectLst/>
                <a:latin typeface="+mn-lt"/>
                <a:ea typeface="ＭＳ Ｐゴシック" pitchFamily="-105" charset="-128"/>
                <a:cs typeface="ＭＳ Ｐゴシック" pitchFamily="-105" charset="-128"/>
              </a:rPr>
              <a:t> rear access (only)-                                            +$100</a:t>
            </a:r>
          </a:p>
          <a:p>
            <a:endParaRPr lang="en-US" sz="1200" kern="1200" dirty="0" smtClean="0">
              <a:solidFill>
                <a:schemeClr val="tx1"/>
              </a:solidFill>
              <a:effectLst/>
              <a:latin typeface="+mn-lt"/>
              <a:ea typeface="ＭＳ Ｐゴシック" pitchFamily="-105" charset="-128"/>
              <a:cs typeface="ＭＳ Ｐゴシック" pitchFamily="-105" charset="-128"/>
            </a:endParaRPr>
          </a:p>
          <a:p>
            <a:endParaRPr lang="en-US" sz="1200" kern="1200" dirty="0" smtClean="0">
              <a:solidFill>
                <a:schemeClr val="tx1"/>
              </a:solidFill>
              <a:effectLst/>
              <a:latin typeface="+mn-lt"/>
              <a:ea typeface="ＭＳ Ｐゴシック" pitchFamily="-105" charset="-128"/>
              <a:cs typeface="ＭＳ Ｐゴシック" pitchFamily="-105" charset="-128"/>
            </a:endParaRPr>
          </a:p>
          <a:p>
            <a:endParaRPr lang="en-US" sz="1200" kern="1200" dirty="0" smtClean="0">
              <a:solidFill>
                <a:schemeClr val="tx1"/>
              </a:solidFill>
              <a:effectLst/>
              <a:latin typeface="+mn-lt"/>
              <a:ea typeface="ＭＳ Ｐゴシック" pitchFamily="-105" charset="-128"/>
              <a:cs typeface="ＭＳ Ｐゴシック" pitchFamily="-105" charset="-128"/>
            </a:endParaRPr>
          </a:p>
          <a:p>
            <a:r>
              <a:rPr lang="en-US" sz="1200" kern="1200" dirty="0" smtClean="0">
                <a:solidFill>
                  <a:schemeClr val="tx1"/>
                </a:solidFill>
                <a:effectLst/>
                <a:latin typeface="+mn-lt"/>
                <a:ea typeface="ＭＳ Ｐゴシック" pitchFamily="-105" charset="-128"/>
                <a:cs typeface="ＭＳ Ｐゴシック" pitchFamily="-105" charset="-128"/>
              </a:rPr>
              <a:t>			</a:t>
            </a:r>
          </a:p>
          <a:p>
            <a:r>
              <a:rPr lang="en-US" sz="1200" kern="1200" dirty="0" smtClean="0">
                <a:solidFill>
                  <a:schemeClr val="tx1"/>
                </a:solidFill>
                <a:effectLst/>
                <a:latin typeface="+mn-lt"/>
                <a:ea typeface="ＭＳ Ｐゴシック" pitchFamily="-105" charset="-128"/>
                <a:cs typeface="ＭＳ Ｐゴシック" pitchFamily="-105" charset="-128"/>
              </a:rPr>
              <a:t>	</a:t>
            </a:r>
          </a:p>
          <a:p>
            <a:endParaRPr lang="en-US" dirty="0"/>
          </a:p>
        </p:txBody>
      </p:sp>
      <p:sp>
        <p:nvSpPr>
          <p:cNvPr id="4" name="Slide Number Placeholder 3"/>
          <p:cNvSpPr>
            <a:spLocks noGrp="1"/>
          </p:cNvSpPr>
          <p:nvPr>
            <p:ph type="sldNum" sz="quarter" idx="10"/>
          </p:nvPr>
        </p:nvSpPr>
        <p:spPr/>
        <p:txBody>
          <a:bodyPr/>
          <a:lstStyle/>
          <a:p>
            <a:pPr>
              <a:defRPr/>
            </a:pPr>
            <a:fld id="{3A03B517-F442-4F04-B117-ED3171B0AB13}" type="slidenum">
              <a:rPr lang="en-US" smtClean="0"/>
              <a:pPr>
                <a:defRPr/>
              </a:pPr>
              <a:t>16</a:t>
            </a:fld>
            <a:endParaRPr lang="en-US"/>
          </a:p>
        </p:txBody>
      </p:sp>
    </p:spTree>
    <p:extLst>
      <p:ext uri="{BB962C8B-B14F-4D97-AF65-F5344CB8AC3E}">
        <p14:creationId xmlns:p14="http://schemas.microsoft.com/office/powerpoint/2010/main" val="765814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ea typeface="ＭＳ Ｐゴシック" pitchFamily="34" charset="-128"/>
            </a:endParaRPr>
          </a:p>
          <a:p>
            <a:pPr marL="0" marR="0" indent="0" algn="l" defTabSz="457200" rtl="0" eaLnBrk="1" fontAlgn="base" latinLnBrk="0" hangingPunct="1">
              <a:lnSpc>
                <a:spcPct val="100000"/>
              </a:lnSpc>
              <a:spcBef>
                <a:spcPct val="0"/>
              </a:spcBef>
              <a:spcAft>
                <a:spcPct val="0"/>
              </a:spcAft>
              <a:buClrTx/>
              <a:buSzTx/>
              <a:buFontTx/>
              <a:buNone/>
              <a:tabLst/>
              <a:defRPr/>
            </a:pPr>
            <a:r>
              <a:rPr lang="en-US" dirty="0" smtClean="0">
                <a:ea typeface="ＭＳ Ｐゴシック" pitchFamily="34" charset="-128"/>
              </a:rPr>
              <a:t>Put</a:t>
            </a:r>
            <a:r>
              <a:rPr lang="en-US" baseline="0" dirty="0" smtClean="0">
                <a:ea typeface="ＭＳ Ｐゴシック" pitchFamily="34" charset="-128"/>
              </a:rPr>
              <a:t> a larger the </a:t>
            </a:r>
            <a:r>
              <a:rPr lang="en-US" baseline="0" dirty="0" err="1" smtClean="0">
                <a:ea typeface="ＭＳ Ｐゴシック" pitchFamily="34" charset="-128"/>
              </a:rPr>
              <a:t>silohouette</a:t>
            </a:r>
            <a:r>
              <a:rPr lang="en-US" baseline="0" dirty="0" smtClean="0">
                <a:ea typeface="ＭＳ Ｐゴシック" pitchFamily="34" charset="-128"/>
              </a:rPr>
              <a:t> pic as the main pic and the theme </a:t>
            </a:r>
            <a:r>
              <a:rPr lang="en-US" baseline="0" dirty="0" err="1" smtClean="0">
                <a:ea typeface="ＭＳ Ｐゴシック" pitchFamily="34" charset="-128"/>
              </a:rPr>
              <a:t>pics</a:t>
            </a:r>
            <a:r>
              <a:rPr lang="en-US" baseline="0" dirty="0" smtClean="0">
                <a:ea typeface="ＭＳ Ｐゴシック" pitchFamily="34" charset="-128"/>
              </a:rPr>
              <a:t> smaller. Can we add captions to the smaller </a:t>
            </a:r>
            <a:r>
              <a:rPr lang="en-US" baseline="0" dirty="0" err="1" smtClean="0">
                <a:ea typeface="ＭＳ Ｐゴシック" pitchFamily="34" charset="-128"/>
              </a:rPr>
              <a:t>pics</a:t>
            </a:r>
            <a:r>
              <a:rPr lang="en-US" baseline="0" dirty="0" smtClean="0">
                <a:ea typeface="ＭＳ Ｐゴシック" pitchFamily="34" charset="-128"/>
              </a:rPr>
              <a:t>.</a:t>
            </a:r>
            <a:endParaRPr lang="en-US" dirty="0" smtClean="0">
              <a:ea typeface="ＭＳ Ｐゴシック" pitchFamily="34" charset="-128"/>
            </a:endParaRPr>
          </a:p>
          <a:p>
            <a:pPr eaLnBrk="1" hangingPunct="1">
              <a:spcBef>
                <a:spcPct val="0"/>
              </a:spcBef>
            </a:pPr>
            <a:endParaRPr lang="en-US" dirty="0" smtClean="0">
              <a:ea typeface="ＭＳ Ｐゴシック" pitchFamily="34" charset="-128"/>
            </a:endParaRPr>
          </a:p>
          <a:p>
            <a:pPr eaLnBrk="1" hangingPunct="1">
              <a:spcBef>
                <a:spcPct val="0"/>
              </a:spcBef>
            </a:pPr>
            <a:r>
              <a:rPr lang="en-US" dirty="0" smtClean="0">
                <a:ea typeface="ＭＳ Ｐゴシック" pitchFamily="34" charset="-128"/>
              </a:rPr>
              <a:t>We have a pic of an instrument done</a:t>
            </a:r>
            <a:r>
              <a:rPr lang="en-US" baseline="0" dirty="0" smtClean="0">
                <a:ea typeface="ＭＳ Ｐゴシック" pitchFamily="34" charset="-128"/>
              </a:rPr>
              <a:t> up in 2 of the themes, for the </a:t>
            </a:r>
            <a:r>
              <a:rPr lang="en-US" baseline="0" dirty="0" err="1" smtClean="0">
                <a:ea typeface="ＭＳ Ｐゴシック" pitchFamily="34" charset="-128"/>
              </a:rPr>
              <a:t>HighRoller</a:t>
            </a:r>
            <a:r>
              <a:rPr lang="en-US" baseline="0" dirty="0" smtClean="0">
                <a:ea typeface="ＭＳ Ｐゴシック" pitchFamily="34" charset="-128"/>
              </a:rPr>
              <a:t> and the </a:t>
            </a:r>
            <a:r>
              <a:rPr lang="en-US" baseline="0" dirty="0" err="1" smtClean="0">
                <a:ea typeface="ＭＳ Ｐゴシック" pitchFamily="34" charset="-128"/>
              </a:rPr>
              <a:t>LoRyde</a:t>
            </a:r>
            <a:r>
              <a:rPr lang="en-US" baseline="0" dirty="0" smtClean="0">
                <a:ea typeface="ＭＳ Ｐゴシック" pitchFamily="34" charset="-128"/>
              </a:rPr>
              <a:t> bass we should use a small silhouette pic with the caption: pic coming soon</a:t>
            </a:r>
          </a:p>
          <a:p>
            <a:pPr eaLnBrk="1" hangingPunct="1">
              <a:spcBef>
                <a:spcPct val="0"/>
              </a:spcBef>
            </a:pPr>
            <a:endParaRPr lang="en-US" baseline="0" dirty="0" smtClean="0">
              <a:ea typeface="ＭＳ Ｐゴシック" pitchFamily="34" charset="-128"/>
            </a:endParaRPr>
          </a:p>
          <a:p>
            <a:pPr eaLnBrk="1" hangingPunct="1">
              <a:spcBef>
                <a:spcPct val="0"/>
              </a:spcBef>
            </a:pPr>
            <a:r>
              <a:rPr lang="en-US" baseline="0" dirty="0" smtClean="0">
                <a:ea typeface="ＭＳ Ｐゴシック" pitchFamily="34" charset="-128"/>
              </a:rPr>
              <a:t>Native-Natural mantis 5</a:t>
            </a:r>
          </a:p>
          <a:p>
            <a:pPr eaLnBrk="1" hangingPunct="1">
              <a:spcBef>
                <a:spcPct val="0"/>
              </a:spcBef>
            </a:pPr>
            <a:r>
              <a:rPr lang="en-US" baseline="0" dirty="0" err="1" smtClean="0">
                <a:ea typeface="ＭＳ Ｐゴシック" pitchFamily="34" charset="-128"/>
              </a:rPr>
              <a:t>LoRyder</a:t>
            </a:r>
            <a:r>
              <a:rPr lang="en-US" baseline="0" dirty="0" smtClean="0">
                <a:ea typeface="ＭＳ Ｐゴシック" pitchFamily="34" charset="-128"/>
              </a:rPr>
              <a:t>-Silhouette</a:t>
            </a:r>
          </a:p>
          <a:p>
            <a:pPr eaLnBrk="1" hangingPunct="1">
              <a:spcBef>
                <a:spcPct val="0"/>
              </a:spcBef>
            </a:pPr>
            <a:r>
              <a:rPr lang="en-US" baseline="0" dirty="0" smtClean="0">
                <a:ea typeface="ＭＳ Ｐゴシック" pitchFamily="34" charset="-128"/>
              </a:rPr>
              <a:t>Cosmic- </a:t>
            </a:r>
            <a:r>
              <a:rPr lang="en-US" baseline="0" dirty="0" err="1" smtClean="0">
                <a:ea typeface="ＭＳ Ｐゴシック" pitchFamily="34" charset="-128"/>
              </a:rPr>
              <a:t>bloodwood</a:t>
            </a:r>
            <a:r>
              <a:rPr lang="en-US" baseline="0" dirty="0" smtClean="0">
                <a:ea typeface="ＭＳ Ｐゴシック" pitchFamily="34" charset="-128"/>
              </a:rPr>
              <a:t> bass 8x10</a:t>
            </a:r>
          </a:p>
          <a:p>
            <a:pPr eaLnBrk="1" hangingPunct="1">
              <a:spcBef>
                <a:spcPct val="0"/>
              </a:spcBef>
            </a:pPr>
            <a:r>
              <a:rPr lang="en-US" baseline="0" dirty="0" err="1" smtClean="0">
                <a:ea typeface="ＭＳ Ｐゴシック" pitchFamily="34" charset="-128"/>
              </a:rPr>
              <a:t>HighRoller</a:t>
            </a:r>
            <a:r>
              <a:rPr lang="en-US" baseline="0" dirty="0" smtClean="0">
                <a:ea typeface="ＭＳ Ｐゴシック" pitchFamily="34" charset="-128"/>
              </a:rPr>
              <a:t>-silhouette</a:t>
            </a:r>
          </a:p>
        </p:txBody>
      </p:sp>
      <p:sp>
        <p:nvSpPr>
          <p:cNvPr id="645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D3EF6552-C055-4D2B-A7FA-32A15A5F8FB2}" type="slidenum">
              <a:rPr lang="en-US" smtClean="0">
                <a:latin typeface="Calibri" pitchFamily="34" charset="0"/>
              </a:rPr>
              <a:pPr eaLnBrk="1" hangingPunct="1"/>
              <a:t>17</a:t>
            </a:fld>
            <a:endParaRPr lang="en-US" smtClean="0">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base" latinLnBrk="0" hangingPunct="1">
              <a:lnSpc>
                <a:spcPct val="100000"/>
              </a:lnSpc>
              <a:spcBef>
                <a:spcPct val="0"/>
              </a:spcBef>
              <a:spcAft>
                <a:spcPct val="0"/>
              </a:spcAft>
              <a:buClrTx/>
              <a:buSzTx/>
              <a:buFontTx/>
              <a:buNone/>
              <a:tabLst/>
              <a:defRPr/>
            </a:pPr>
            <a:r>
              <a:rPr lang="en-US" dirty="0" smtClean="0">
                <a:ea typeface="ＭＳ Ｐゴシック" pitchFamily="34" charset="-128"/>
              </a:rPr>
              <a:t>Put</a:t>
            </a:r>
            <a:r>
              <a:rPr lang="en-US" baseline="0" dirty="0" smtClean="0">
                <a:ea typeface="ＭＳ Ｐゴシック" pitchFamily="34" charset="-128"/>
              </a:rPr>
              <a:t> a larger the </a:t>
            </a:r>
            <a:r>
              <a:rPr lang="en-US" baseline="0" dirty="0" err="1" smtClean="0">
                <a:ea typeface="ＭＳ Ｐゴシック" pitchFamily="34" charset="-128"/>
              </a:rPr>
              <a:t>silohouette</a:t>
            </a:r>
            <a:r>
              <a:rPr lang="en-US" baseline="0" dirty="0" smtClean="0">
                <a:ea typeface="ＭＳ Ｐゴシック" pitchFamily="34" charset="-128"/>
              </a:rPr>
              <a:t> pic as the main pic and the theme </a:t>
            </a:r>
            <a:r>
              <a:rPr lang="en-US" baseline="0" dirty="0" err="1" smtClean="0">
                <a:ea typeface="ＭＳ Ｐゴシック" pitchFamily="34" charset="-128"/>
              </a:rPr>
              <a:t>pics</a:t>
            </a:r>
            <a:r>
              <a:rPr lang="en-US" baseline="0" dirty="0" smtClean="0">
                <a:ea typeface="ＭＳ Ｐゴシック" pitchFamily="34" charset="-128"/>
              </a:rPr>
              <a:t> smaller. Can we add captions to the smaller </a:t>
            </a:r>
            <a:r>
              <a:rPr lang="en-US" baseline="0" dirty="0" err="1" smtClean="0">
                <a:ea typeface="ＭＳ Ｐゴシック" pitchFamily="34" charset="-128"/>
              </a:rPr>
              <a:t>pics</a:t>
            </a:r>
            <a:r>
              <a:rPr lang="en-US" baseline="0" dirty="0" smtClean="0">
                <a:ea typeface="ＭＳ Ｐゴシック" pitchFamily="34" charset="-128"/>
              </a:rPr>
              <a:t>.</a:t>
            </a:r>
            <a:endParaRPr lang="en-US" dirty="0" smtClean="0">
              <a:ea typeface="ＭＳ Ｐゴシック" pitchFamily="34" charset="-128"/>
            </a:endParaRPr>
          </a:p>
          <a:p>
            <a:pPr eaLnBrk="1" hangingPunct="1">
              <a:spcBef>
                <a:spcPct val="0"/>
              </a:spcBef>
            </a:pPr>
            <a:endParaRPr lang="en-US" dirty="0" smtClean="0">
              <a:ea typeface="ＭＳ Ｐゴシック" pitchFamily="34" charset="-128"/>
            </a:endParaRPr>
          </a:p>
          <a:p>
            <a:pPr eaLnBrk="1" hangingPunct="1">
              <a:spcBef>
                <a:spcPct val="0"/>
              </a:spcBef>
            </a:pPr>
            <a:r>
              <a:rPr lang="en-US" dirty="0" smtClean="0">
                <a:ea typeface="ＭＳ Ｐゴシック" pitchFamily="34" charset="-128"/>
              </a:rPr>
              <a:t>We have a pic of an instrument done</a:t>
            </a:r>
            <a:r>
              <a:rPr lang="en-US" baseline="0" dirty="0" smtClean="0">
                <a:ea typeface="ＭＳ Ｐゴシック" pitchFamily="34" charset="-128"/>
              </a:rPr>
              <a:t> up in 2 of the themes, for the </a:t>
            </a:r>
            <a:r>
              <a:rPr lang="en-US" baseline="0" dirty="0" err="1" smtClean="0">
                <a:ea typeface="ＭＳ Ｐゴシック" pitchFamily="34" charset="-128"/>
              </a:rPr>
              <a:t>HighRoller</a:t>
            </a:r>
            <a:r>
              <a:rPr lang="en-US" baseline="0" dirty="0" smtClean="0">
                <a:ea typeface="ＭＳ Ｐゴシック" pitchFamily="34" charset="-128"/>
              </a:rPr>
              <a:t> and the </a:t>
            </a:r>
            <a:r>
              <a:rPr lang="en-US" baseline="0" dirty="0" err="1" smtClean="0">
                <a:ea typeface="ＭＳ Ｐゴシック" pitchFamily="34" charset="-128"/>
              </a:rPr>
              <a:t>LoRyde</a:t>
            </a:r>
            <a:r>
              <a:rPr lang="en-US" baseline="0" dirty="0" smtClean="0">
                <a:ea typeface="ＭＳ Ｐゴシック" pitchFamily="34" charset="-128"/>
              </a:rPr>
              <a:t> bass we should use a small silhouette pic with the caption: pic coming soon</a:t>
            </a:r>
          </a:p>
          <a:p>
            <a:pPr eaLnBrk="1" hangingPunct="1">
              <a:spcBef>
                <a:spcPct val="0"/>
              </a:spcBef>
            </a:pPr>
            <a:endParaRPr lang="en-US" baseline="0" dirty="0" smtClean="0">
              <a:ea typeface="ＭＳ Ｐゴシック" pitchFamily="34" charset="-128"/>
            </a:endParaRPr>
          </a:p>
          <a:p>
            <a:pPr eaLnBrk="1" hangingPunct="1">
              <a:spcBef>
                <a:spcPct val="0"/>
              </a:spcBef>
            </a:pPr>
            <a:r>
              <a:rPr lang="en-US" baseline="0" dirty="0" smtClean="0">
                <a:ea typeface="ＭＳ Ｐゴシック" pitchFamily="34" charset="-128"/>
              </a:rPr>
              <a:t>Native-Natural mantis 5</a:t>
            </a:r>
          </a:p>
          <a:p>
            <a:pPr eaLnBrk="1" hangingPunct="1">
              <a:spcBef>
                <a:spcPct val="0"/>
              </a:spcBef>
            </a:pPr>
            <a:r>
              <a:rPr lang="en-US" baseline="0" dirty="0" err="1" smtClean="0">
                <a:ea typeface="ＭＳ Ｐゴシック" pitchFamily="34" charset="-128"/>
              </a:rPr>
              <a:t>LoRyder</a:t>
            </a:r>
            <a:r>
              <a:rPr lang="en-US" baseline="0" dirty="0" smtClean="0">
                <a:ea typeface="ＭＳ Ｐゴシック" pitchFamily="34" charset="-128"/>
              </a:rPr>
              <a:t>-Silhouette</a:t>
            </a:r>
          </a:p>
          <a:p>
            <a:pPr eaLnBrk="1" hangingPunct="1">
              <a:spcBef>
                <a:spcPct val="0"/>
              </a:spcBef>
            </a:pPr>
            <a:r>
              <a:rPr lang="en-US" baseline="0" dirty="0" smtClean="0">
                <a:ea typeface="ＭＳ Ｐゴシック" pitchFamily="34" charset="-128"/>
              </a:rPr>
              <a:t>Cosmic- </a:t>
            </a:r>
            <a:r>
              <a:rPr lang="en-US" baseline="0" dirty="0" err="1" smtClean="0">
                <a:ea typeface="ＭＳ Ｐゴシック" pitchFamily="34" charset="-128"/>
              </a:rPr>
              <a:t>bloodwood</a:t>
            </a:r>
            <a:r>
              <a:rPr lang="en-US" baseline="0" dirty="0" smtClean="0">
                <a:ea typeface="ＭＳ Ｐゴシック" pitchFamily="34" charset="-128"/>
              </a:rPr>
              <a:t> bass 8x10</a:t>
            </a:r>
          </a:p>
          <a:p>
            <a:pPr eaLnBrk="1" hangingPunct="1">
              <a:spcBef>
                <a:spcPct val="0"/>
              </a:spcBef>
            </a:pPr>
            <a:r>
              <a:rPr lang="en-US" baseline="0" dirty="0" err="1" smtClean="0">
                <a:ea typeface="ＭＳ Ｐゴシック" pitchFamily="34" charset="-128"/>
              </a:rPr>
              <a:t>HighRoller</a:t>
            </a:r>
            <a:r>
              <a:rPr lang="en-US" baseline="0" dirty="0" smtClean="0">
                <a:ea typeface="ＭＳ Ｐゴシック" pitchFamily="34" charset="-128"/>
              </a:rPr>
              <a:t>-silhouette</a:t>
            </a:r>
            <a:endParaRPr lang="en-US" dirty="0" smtClean="0">
              <a:ea typeface="ＭＳ Ｐゴシック" pitchFamily="34" charset="-128"/>
            </a:endParaRPr>
          </a:p>
        </p:txBody>
      </p:sp>
      <p:sp>
        <p:nvSpPr>
          <p:cNvPr id="65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E97577FD-3E9B-41F3-AE1F-0DDA02E94760}" type="slidenum">
              <a:rPr lang="en-US" smtClean="0">
                <a:latin typeface="Calibri" pitchFamily="34" charset="0"/>
              </a:rPr>
              <a:pPr eaLnBrk="1" hangingPunct="1"/>
              <a:t>18</a:t>
            </a:fld>
            <a:endParaRPr lang="en-US" smtClean="0">
              <a:latin typeface="Calibri"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base" latinLnBrk="0" hangingPunct="1">
              <a:lnSpc>
                <a:spcPct val="100000"/>
              </a:lnSpc>
              <a:spcBef>
                <a:spcPct val="0"/>
              </a:spcBef>
              <a:spcAft>
                <a:spcPct val="0"/>
              </a:spcAft>
              <a:buClrTx/>
              <a:buSzTx/>
              <a:buFontTx/>
              <a:buNone/>
              <a:tabLst/>
              <a:defRPr/>
            </a:pPr>
            <a:r>
              <a:rPr lang="en-US" dirty="0" smtClean="0">
                <a:ea typeface="ＭＳ Ｐゴシック" pitchFamily="34" charset="-128"/>
              </a:rPr>
              <a:t>Put</a:t>
            </a:r>
            <a:r>
              <a:rPr lang="en-US" baseline="0" dirty="0" smtClean="0">
                <a:ea typeface="ＭＳ Ｐゴシック" pitchFamily="34" charset="-128"/>
              </a:rPr>
              <a:t> a larger the </a:t>
            </a:r>
            <a:r>
              <a:rPr lang="en-US" baseline="0" dirty="0" err="1" smtClean="0">
                <a:ea typeface="ＭＳ Ｐゴシック" pitchFamily="34" charset="-128"/>
              </a:rPr>
              <a:t>silohouette</a:t>
            </a:r>
            <a:r>
              <a:rPr lang="en-US" baseline="0" dirty="0" smtClean="0">
                <a:ea typeface="ＭＳ Ｐゴシック" pitchFamily="34" charset="-128"/>
              </a:rPr>
              <a:t> pic as the main pic and the theme </a:t>
            </a:r>
            <a:r>
              <a:rPr lang="en-US" baseline="0" dirty="0" err="1" smtClean="0">
                <a:ea typeface="ＭＳ Ｐゴシック" pitchFamily="34" charset="-128"/>
              </a:rPr>
              <a:t>pics</a:t>
            </a:r>
            <a:r>
              <a:rPr lang="en-US" baseline="0" dirty="0" smtClean="0">
                <a:ea typeface="ＭＳ Ｐゴシック" pitchFamily="34" charset="-128"/>
              </a:rPr>
              <a:t> smaller. Can we add captions to the smaller </a:t>
            </a:r>
            <a:r>
              <a:rPr lang="en-US" baseline="0" dirty="0" err="1" smtClean="0">
                <a:ea typeface="ＭＳ Ｐゴシック" pitchFamily="34" charset="-128"/>
              </a:rPr>
              <a:t>pics</a:t>
            </a:r>
            <a:r>
              <a:rPr lang="en-US" baseline="0" dirty="0" smtClean="0">
                <a:ea typeface="ＭＳ Ｐゴシック" pitchFamily="34" charset="-128"/>
              </a:rPr>
              <a:t>.</a:t>
            </a:r>
            <a:endParaRPr lang="en-US" dirty="0" smtClean="0">
              <a:ea typeface="ＭＳ Ｐゴシック" pitchFamily="34" charset="-128"/>
            </a:endParaRPr>
          </a:p>
          <a:p>
            <a:pPr eaLnBrk="1" hangingPunct="1">
              <a:spcBef>
                <a:spcPct val="0"/>
              </a:spcBef>
            </a:pPr>
            <a:endParaRPr lang="en-US" dirty="0" smtClean="0">
              <a:ea typeface="ＭＳ Ｐゴシック" pitchFamily="34" charset="-128"/>
            </a:endParaRPr>
          </a:p>
          <a:p>
            <a:pPr eaLnBrk="1" hangingPunct="1">
              <a:spcBef>
                <a:spcPct val="0"/>
              </a:spcBef>
            </a:pPr>
            <a:r>
              <a:rPr lang="en-US" dirty="0" smtClean="0">
                <a:ea typeface="ＭＳ Ｐゴシック" pitchFamily="34" charset="-128"/>
              </a:rPr>
              <a:t>We have a pic of an instrument done</a:t>
            </a:r>
            <a:r>
              <a:rPr lang="en-US" baseline="0" dirty="0" smtClean="0">
                <a:ea typeface="ＭＳ Ｐゴシック" pitchFamily="34" charset="-128"/>
              </a:rPr>
              <a:t> up in 2 of the themes, for the </a:t>
            </a:r>
            <a:r>
              <a:rPr lang="en-US" baseline="0" dirty="0" err="1" smtClean="0">
                <a:ea typeface="ＭＳ Ｐゴシック" pitchFamily="34" charset="-128"/>
              </a:rPr>
              <a:t>HighRoller</a:t>
            </a:r>
            <a:r>
              <a:rPr lang="en-US" baseline="0" dirty="0" smtClean="0">
                <a:ea typeface="ＭＳ Ｐゴシック" pitchFamily="34" charset="-128"/>
              </a:rPr>
              <a:t> and the </a:t>
            </a:r>
            <a:r>
              <a:rPr lang="en-US" baseline="0" dirty="0" err="1" smtClean="0">
                <a:ea typeface="ＭＳ Ｐゴシック" pitchFamily="34" charset="-128"/>
              </a:rPr>
              <a:t>LoRyde</a:t>
            </a:r>
            <a:r>
              <a:rPr lang="en-US" baseline="0" dirty="0" smtClean="0">
                <a:ea typeface="ＭＳ Ｐゴシック" pitchFamily="34" charset="-128"/>
              </a:rPr>
              <a:t> bass we should use a small silhouette pic with the caption: pic coming soon</a:t>
            </a:r>
          </a:p>
          <a:p>
            <a:pPr eaLnBrk="1" hangingPunct="1">
              <a:spcBef>
                <a:spcPct val="0"/>
              </a:spcBef>
            </a:pPr>
            <a:endParaRPr lang="en-US" baseline="0" dirty="0" smtClean="0">
              <a:ea typeface="ＭＳ Ｐゴシック" pitchFamily="34" charset="-128"/>
            </a:endParaRPr>
          </a:p>
          <a:p>
            <a:pPr eaLnBrk="1" hangingPunct="1">
              <a:spcBef>
                <a:spcPct val="0"/>
              </a:spcBef>
            </a:pPr>
            <a:r>
              <a:rPr lang="en-US" baseline="0" dirty="0" smtClean="0">
                <a:ea typeface="ＭＳ Ｐゴシック" pitchFamily="34" charset="-128"/>
              </a:rPr>
              <a:t>Native-Natural mantis 5</a:t>
            </a:r>
          </a:p>
          <a:p>
            <a:pPr eaLnBrk="1" hangingPunct="1">
              <a:spcBef>
                <a:spcPct val="0"/>
              </a:spcBef>
            </a:pPr>
            <a:r>
              <a:rPr lang="en-US" baseline="0" dirty="0" err="1" smtClean="0">
                <a:ea typeface="ＭＳ Ｐゴシック" pitchFamily="34" charset="-128"/>
              </a:rPr>
              <a:t>LoRyder</a:t>
            </a:r>
            <a:r>
              <a:rPr lang="en-US" baseline="0" dirty="0" smtClean="0">
                <a:ea typeface="ＭＳ Ｐゴシック" pitchFamily="34" charset="-128"/>
              </a:rPr>
              <a:t>-Silhouette</a:t>
            </a:r>
          </a:p>
          <a:p>
            <a:pPr eaLnBrk="1" hangingPunct="1">
              <a:spcBef>
                <a:spcPct val="0"/>
              </a:spcBef>
            </a:pPr>
            <a:r>
              <a:rPr lang="en-US" baseline="0" dirty="0" smtClean="0">
                <a:ea typeface="ＭＳ Ｐゴシック" pitchFamily="34" charset="-128"/>
              </a:rPr>
              <a:t>Cosmic- </a:t>
            </a:r>
            <a:r>
              <a:rPr lang="en-US" baseline="0" dirty="0" err="1" smtClean="0">
                <a:ea typeface="ＭＳ Ｐゴシック" pitchFamily="34" charset="-128"/>
              </a:rPr>
              <a:t>bloodwood</a:t>
            </a:r>
            <a:r>
              <a:rPr lang="en-US" baseline="0" dirty="0" smtClean="0">
                <a:ea typeface="ＭＳ Ｐゴシック" pitchFamily="34" charset="-128"/>
              </a:rPr>
              <a:t> bass 8x10</a:t>
            </a:r>
          </a:p>
          <a:p>
            <a:pPr eaLnBrk="1" hangingPunct="1">
              <a:spcBef>
                <a:spcPct val="0"/>
              </a:spcBef>
            </a:pPr>
            <a:r>
              <a:rPr lang="en-US" baseline="0" dirty="0" err="1" smtClean="0">
                <a:ea typeface="ＭＳ Ｐゴシック" pitchFamily="34" charset="-128"/>
              </a:rPr>
              <a:t>HighRoller</a:t>
            </a:r>
            <a:r>
              <a:rPr lang="en-US" baseline="0" dirty="0" smtClean="0">
                <a:ea typeface="ＭＳ Ｐゴシック" pitchFamily="34" charset="-128"/>
              </a:rPr>
              <a:t>-silhouette</a:t>
            </a:r>
            <a:endParaRPr lang="en-US" dirty="0" smtClean="0">
              <a:ea typeface="ＭＳ Ｐゴシック" pitchFamily="34" charset="-128"/>
            </a:endParaRPr>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53991423-61E5-4A02-A467-6C5648D75684}" type="slidenum">
              <a:rPr lang="en-US" smtClean="0">
                <a:latin typeface="Calibri" pitchFamily="34" charset="0"/>
              </a:rPr>
              <a:pPr eaLnBrk="1" hangingPunct="1"/>
              <a:t>19</a:t>
            </a:fld>
            <a:endParaRPr lang="en-US" smtClean="0">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ea typeface="ＭＳ Ｐゴシック" pitchFamily="34" charset="-128"/>
              </a:rPr>
              <a:t>There is a </a:t>
            </a:r>
            <a:r>
              <a:rPr lang="en-US" dirty="0" err="1" smtClean="0">
                <a:ea typeface="ＭＳ Ｐゴシック" pitchFamily="34" charset="-128"/>
              </a:rPr>
              <a:t>silhoutte</a:t>
            </a:r>
            <a:r>
              <a:rPr lang="en-US" dirty="0" smtClean="0">
                <a:ea typeface="ＭＳ Ｐゴシック" pitchFamily="34" charset="-128"/>
              </a:rPr>
              <a:t> folder with the</a:t>
            </a:r>
            <a:r>
              <a:rPr lang="en-US" baseline="0" dirty="0" smtClean="0">
                <a:ea typeface="ＭＳ Ｐゴシック" pitchFamily="34" charset="-128"/>
              </a:rPr>
              <a:t> individual </a:t>
            </a:r>
            <a:r>
              <a:rPr lang="en-US" baseline="0" dirty="0" err="1" smtClean="0">
                <a:ea typeface="ＭＳ Ｐゴシック" pitchFamily="34" charset="-128"/>
              </a:rPr>
              <a:t>pics</a:t>
            </a:r>
            <a:endParaRPr lang="en-US" dirty="0" smtClean="0">
              <a:ea typeface="ＭＳ Ｐゴシック" pitchFamily="34" charset="-128"/>
            </a:endParaRPr>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8C7B81CD-1A19-4CAF-BEF9-F9FCDB8931D4}" type="slidenum">
              <a:rPr lang="en-US" smtClean="0">
                <a:latin typeface="Calibri" pitchFamily="34" charset="0"/>
              </a:rPr>
              <a:pPr eaLnBrk="1" hangingPunct="1"/>
              <a:t>2</a:t>
            </a:fld>
            <a:endParaRPr lang="en-US" smtClean="0">
              <a:latin typeface="Calibri"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u="none" dirty="0" smtClean="0">
                <a:ea typeface="ＭＳ Ｐゴシック" pitchFamily="34" charset="-128"/>
              </a:rPr>
              <a:t>*eventually</a:t>
            </a:r>
            <a:r>
              <a:rPr lang="en-US" u="none" baseline="0" dirty="0" smtClean="0">
                <a:ea typeface="ＭＳ Ｐゴシック" pitchFamily="34" charset="-128"/>
              </a:rPr>
              <a:t> there will be many different House photo albums. </a:t>
            </a:r>
          </a:p>
          <a:p>
            <a:endParaRPr lang="en-US" dirty="0"/>
          </a:p>
        </p:txBody>
      </p:sp>
      <p:sp>
        <p:nvSpPr>
          <p:cNvPr id="4" name="Slide Number Placeholder 3"/>
          <p:cNvSpPr>
            <a:spLocks noGrp="1"/>
          </p:cNvSpPr>
          <p:nvPr>
            <p:ph type="sldNum" sz="quarter" idx="10"/>
          </p:nvPr>
        </p:nvSpPr>
        <p:spPr/>
        <p:txBody>
          <a:bodyPr/>
          <a:lstStyle/>
          <a:p>
            <a:pPr>
              <a:defRPr/>
            </a:pPr>
            <a:fld id="{3A03B517-F442-4F04-B117-ED3171B0AB13}" type="slidenum">
              <a:rPr lang="en-US" smtClean="0"/>
              <a:pPr>
                <a:defRPr/>
              </a:pPr>
              <a:t>20</a:t>
            </a:fld>
            <a:endParaRPr lang="en-US"/>
          </a:p>
        </p:txBody>
      </p:sp>
    </p:spTree>
    <p:extLst>
      <p:ext uri="{BB962C8B-B14F-4D97-AF65-F5344CB8AC3E}">
        <p14:creationId xmlns:p14="http://schemas.microsoft.com/office/powerpoint/2010/main" val="1942495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u="none" dirty="0" smtClean="0">
                <a:ea typeface="ＭＳ Ｐゴシック" pitchFamily="34" charset="-128"/>
              </a:rPr>
              <a:t>*eventually</a:t>
            </a:r>
            <a:r>
              <a:rPr lang="en-US" u="none" baseline="0" dirty="0" smtClean="0">
                <a:ea typeface="ＭＳ Ｐゴシック" pitchFamily="34" charset="-128"/>
              </a:rPr>
              <a:t> there will be many different Native photo albums.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u="none" baseline="0" dirty="0" smtClean="0">
              <a:ea typeface="ＭＳ Ｐゴシック" pitchFamily="34" charset="-128"/>
            </a:endParaRPr>
          </a:p>
          <a:p>
            <a:r>
              <a:rPr lang="en-US" dirty="0" smtClean="0"/>
              <a:t> </a:t>
            </a:r>
            <a:r>
              <a:rPr lang="en-US" dirty="0" err="1" smtClean="0"/>
              <a:t>Photoalbum</a:t>
            </a:r>
            <a:r>
              <a:rPr lang="en-US" dirty="0" smtClean="0"/>
              <a:t>			caption</a:t>
            </a:r>
          </a:p>
          <a:p>
            <a:r>
              <a:rPr lang="en-US" dirty="0" smtClean="0"/>
              <a:t>Bass natural 1-8		Native</a:t>
            </a:r>
            <a:r>
              <a:rPr lang="en-US" baseline="0" dirty="0" smtClean="0"/>
              <a:t> </a:t>
            </a:r>
            <a:r>
              <a:rPr lang="en-US" baseline="0" dirty="0" err="1" smtClean="0"/>
              <a:t>Twiggler</a:t>
            </a:r>
            <a:r>
              <a:rPr lang="en-US" baseline="0" dirty="0" smtClean="0"/>
              <a:t> with </a:t>
            </a:r>
            <a:r>
              <a:rPr lang="en-US" baseline="0" dirty="0" err="1" smtClean="0"/>
              <a:t>Purpleheart</a:t>
            </a:r>
            <a:endParaRPr lang="en-US" baseline="0" dirty="0" smtClean="0"/>
          </a:p>
          <a:p>
            <a:r>
              <a:rPr lang="en-US" baseline="0" dirty="0" smtClean="0"/>
              <a:t>Natural mantis 1-7		Custom Native Mantis with </a:t>
            </a:r>
            <a:r>
              <a:rPr lang="en-US" baseline="0" dirty="0" err="1" smtClean="0"/>
              <a:t>Bloodwood</a:t>
            </a:r>
            <a:endParaRPr lang="en-US" dirty="0"/>
          </a:p>
        </p:txBody>
      </p:sp>
      <p:sp>
        <p:nvSpPr>
          <p:cNvPr id="4" name="Slide Number Placeholder 3"/>
          <p:cNvSpPr>
            <a:spLocks noGrp="1"/>
          </p:cNvSpPr>
          <p:nvPr>
            <p:ph type="sldNum" sz="quarter" idx="10"/>
          </p:nvPr>
        </p:nvSpPr>
        <p:spPr/>
        <p:txBody>
          <a:bodyPr/>
          <a:lstStyle/>
          <a:p>
            <a:pPr>
              <a:defRPr/>
            </a:pPr>
            <a:fld id="{3A03B517-F442-4F04-B117-ED3171B0AB13}" type="slidenum">
              <a:rPr lang="en-US" smtClean="0"/>
              <a:pPr>
                <a:defRPr/>
              </a:pPr>
              <a:t>21</a:t>
            </a:fld>
            <a:endParaRPr lang="en-US"/>
          </a:p>
        </p:txBody>
      </p:sp>
    </p:spTree>
    <p:extLst>
      <p:ext uri="{BB962C8B-B14F-4D97-AF65-F5344CB8AC3E}">
        <p14:creationId xmlns:p14="http://schemas.microsoft.com/office/powerpoint/2010/main" val="471693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u="none" dirty="0" smtClean="0">
                <a:ea typeface="ＭＳ Ｐゴシック" pitchFamily="34" charset="-128"/>
              </a:rPr>
              <a:t>*eventually</a:t>
            </a:r>
            <a:r>
              <a:rPr lang="en-US" u="none" baseline="0" dirty="0" smtClean="0">
                <a:ea typeface="ＭＳ Ｐゴシック" pitchFamily="34" charset="-128"/>
              </a:rPr>
              <a:t> there will be many different cosmic photo albums.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u="none" baseline="0" dirty="0" smtClean="0">
              <a:ea typeface="ＭＳ Ｐゴシック" pitchFamily="34" charset="-128"/>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u="none" baseline="0" dirty="0" smtClean="0">
                <a:ea typeface="ＭＳ Ｐゴシック" pitchFamily="34" charset="-128"/>
              </a:rPr>
              <a:t>Album				caption</a:t>
            </a:r>
          </a:p>
          <a:p>
            <a:r>
              <a:rPr lang="en-US" dirty="0" err="1" smtClean="0"/>
              <a:t>Bloodwood</a:t>
            </a:r>
            <a:r>
              <a:rPr lang="en-US" dirty="0" smtClean="0"/>
              <a:t> bass 1-8		Cosmic </a:t>
            </a:r>
            <a:r>
              <a:rPr lang="en-US" dirty="0" err="1" smtClean="0"/>
              <a:t>Twiggler</a:t>
            </a:r>
            <a:r>
              <a:rPr lang="en-US" dirty="0" smtClean="0"/>
              <a:t> in </a:t>
            </a:r>
            <a:r>
              <a:rPr lang="en-US" dirty="0" err="1" smtClean="0"/>
              <a:t>Bloodwood</a:t>
            </a:r>
            <a:endParaRPr lang="en-US" dirty="0"/>
          </a:p>
        </p:txBody>
      </p:sp>
      <p:sp>
        <p:nvSpPr>
          <p:cNvPr id="4" name="Slide Number Placeholder 3"/>
          <p:cNvSpPr>
            <a:spLocks noGrp="1"/>
          </p:cNvSpPr>
          <p:nvPr>
            <p:ph type="sldNum" sz="quarter" idx="10"/>
          </p:nvPr>
        </p:nvSpPr>
        <p:spPr/>
        <p:txBody>
          <a:bodyPr/>
          <a:lstStyle/>
          <a:p>
            <a:pPr>
              <a:defRPr/>
            </a:pPr>
            <a:fld id="{3A03B517-F442-4F04-B117-ED3171B0AB13}" type="slidenum">
              <a:rPr lang="en-US" smtClean="0"/>
              <a:pPr>
                <a:defRPr/>
              </a:pPr>
              <a:t>22</a:t>
            </a:fld>
            <a:endParaRPr lang="en-US"/>
          </a:p>
        </p:txBody>
      </p:sp>
    </p:spTree>
    <p:extLst>
      <p:ext uri="{BB962C8B-B14F-4D97-AF65-F5344CB8AC3E}">
        <p14:creationId xmlns:p14="http://schemas.microsoft.com/office/powerpoint/2010/main" val="4087180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u="none" dirty="0" smtClean="0">
                <a:ea typeface="ＭＳ Ｐゴシック" pitchFamily="34" charset="-128"/>
              </a:rPr>
              <a:t>*eventually</a:t>
            </a:r>
            <a:r>
              <a:rPr lang="en-US" u="none" baseline="0" dirty="0" smtClean="0">
                <a:ea typeface="ＭＳ Ｐゴシック" pitchFamily="34" charset="-128"/>
              </a:rPr>
              <a:t> there will be many different House photo albums. </a:t>
            </a:r>
          </a:p>
          <a:p>
            <a:endParaRPr lang="en-US" dirty="0"/>
          </a:p>
        </p:txBody>
      </p:sp>
      <p:sp>
        <p:nvSpPr>
          <p:cNvPr id="4" name="Slide Number Placeholder 3"/>
          <p:cNvSpPr>
            <a:spLocks noGrp="1"/>
          </p:cNvSpPr>
          <p:nvPr>
            <p:ph type="sldNum" sz="quarter" idx="10"/>
          </p:nvPr>
        </p:nvSpPr>
        <p:spPr/>
        <p:txBody>
          <a:bodyPr/>
          <a:lstStyle/>
          <a:p>
            <a:pPr>
              <a:defRPr/>
            </a:pPr>
            <a:fld id="{3A03B517-F442-4F04-B117-ED3171B0AB13}" type="slidenum">
              <a:rPr lang="en-US" smtClean="0"/>
              <a:pPr>
                <a:defRPr/>
              </a:pPr>
              <a:t>23</a:t>
            </a:fld>
            <a:endParaRPr lang="en-US"/>
          </a:p>
        </p:txBody>
      </p:sp>
    </p:spTree>
    <p:extLst>
      <p:ext uri="{BB962C8B-B14F-4D97-AF65-F5344CB8AC3E}">
        <p14:creationId xmlns:p14="http://schemas.microsoft.com/office/powerpoint/2010/main" val="1021755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u="sng" baseline="0" dirty="0" smtClean="0">
                <a:ea typeface="ＭＳ Ｐゴシック" pitchFamily="34" charset="-128"/>
              </a:rPr>
              <a:t>Photo Albums</a:t>
            </a:r>
          </a:p>
          <a:p>
            <a:endParaRPr lang="en-US" u="sng" baseline="0" dirty="0" smtClean="0">
              <a:ea typeface="ＭＳ Ｐゴシック" pitchFamily="34" charset="-128"/>
            </a:endParaRPr>
          </a:p>
          <a:p>
            <a:r>
              <a:rPr lang="en-US" u="sng" baseline="0" dirty="0" smtClean="0">
                <a:ea typeface="ＭＳ Ｐゴシック" pitchFamily="34" charset="-128"/>
              </a:rPr>
              <a:t>Custom Guitars			Custom Basses			Other Custom Instruments</a:t>
            </a:r>
          </a:p>
          <a:p>
            <a:r>
              <a:rPr lang="en-US" u="none" baseline="0" dirty="0" smtClean="0">
                <a:ea typeface="ＭＳ Ｐゴシック" pitchFamily="34" charset="-128"/>
              </a:rPr>
              <a:t>000					</a:t>
            </a:r>
            <a:r>
              <a:rPr lang="en-US" u="none" baseline="0" dirty="0" err="1" smtClean="0">
                <a:ea typeface="ＭＳ Ｐゴシック" pitchFamily="34" charset="-128"/>
              </a:rPr>
              <a:t>LemonLime</a:t>
            </a:r>
            <a:r>
              <a:rPr lang="en-US" u="none" baseline="0" dirty="0" smtClean="0">
                <a:ea typeface="ＭＳ Ｐゴシック" pitchFamily="34" charset="-128"/>
              </a:rPr>
              <a:t> mantis			Ghost </a:t>
            </a:r>
            <a:r>
              <a:rPr lang="en-US" u="none" baseline="0" dirty="0" err="1" smtClean="0">
                <a:ea typeface="ＭＳ Ｐゴシック" pitchFamily="34" charset="-128"/>
              </a:rPr>
              <a:t>mando</a:t>
            </a:r>
            <a:r>
              <a:rPr lang="en-US" u="none" baseline="0" dirty="0" smtClean="0">
                <a:ea typeface="ＭＳ Ｐゴシック" pitchFamily="34" charset="-128"/>
              </a:rPr>
              <a:t>	</a:t>
            </a:r>
            <a:r>
              <a:rPr lang="en-US" u="none" baseline="0" dirty="0" err="1" smtClean="0">
                <a:ea typeface="ＭＳ Ｐゴシック" pitchFamily="34" charset="-128"/>
              </a:rPr>
              <a:t>lin</a:t>
            </a:r>
            <a:r>
              <a:rPr lang="en-US" u="none" baseline="0" dirty="0" smtClean="0">
                <a:ea typeface="ＭＳ Ｐゴシック" pitchFamily="34" charset="-128"/>
              </a:rPr>
              <a:t>							</a:t>
            </a:r>
          </a:p>
          <a:p>
            <a:r>
              <a:rPr lang="en-US" u="none" baseline="0" dirty="0" smtClean="0">
                <a:ea typeface="ＭＳ Ｐゴシック" pitchFamily="34" charset="-128"/>
              </a:rPr>
              <a:t>1					Space bass				Grasshopper banjo</a:t>
            </a:r>
          </a:p>
          <a:p>
            <a:r>
              <a:rPr lang="en-US" u="none" baseline="0" dirty="0" smtClean="0">
                <a:ea typeface="ＭＳ Ｐゴシック" pitchFamily="34" charset="-128"/>
              </a:rPr>
              <a:t>4					Waterfall Custom			banjo</a:t>
            </a:r>
          </a:p>
          <a:p>
            <a:r>
              <a:rPr lang="en-US" u="none" baseline="0" dirty="0" smtClean="0">
                <a:ea typeface="ＭＳ Ｐゴシック" pitchFamily="34" charset="-128"/>
              </a:rPr>
              <a:t>5					6 string mantis			lap steel</a:t>
            </a:r>
          </a:p>
          <a:p>
            <a:r>
              <a:rPr lang="en-US" u="none" baseline="0" dirty="0" smtClean="0">
                <a:ea typeface="ＭＳ Ｐゴシック" pitchFamily="34" charset="-128"/>
              </a:rPr>
              <a:t>6					Retro bass 1-8			Royal </a:t>
            </a:r>
            <a:r>
              <a:rPr lang="en-US" u="none" baseline="0" dirty="0" err="1" smtClean="0">
                <a:ea typeface="ＭＳ Ｐゴシック" pitchFamily="34" charset="-128"/>
              </a:rPr>
              <a:t>crowne</a:t>
            </a:r>
            <a:r>
              <a:rPr lang="en-US" u="none" baseline="0" dirty="0" smtClean="0">
                <a:ea typeface="ＭＳ Ｐゴシック" pitchFamily="34" charset="-128"/>
              </a:rPr>
              <a:t> mandolin</a:t>
            </a:r>
          </a:p>
          <a:p>
            <a:r>
              <a:rPr lang="en-US" u="none" baseline="0" dirty="0" smtClean="0">
                <a:ea typeface="ＭＳ Ｐゴシック" pitchFamily="34" charset="-128"/>
              </a:rPr>
              <a:t>12</a:t>
            </a:r>
          </a:p>
          <a:p>
            <a:r>
              <a:rPr lang="en-US" u="none" baseline="0" dirty="0" smtClean="0">
                <a:ea typeface="ＭＳ Ｐゴシック" pitchFamily="34" charset="-128"/>
              </a:rPr>
              <a:t>Blueberry Mistress</a:t>
            </a:r>
          </a:p>
          <a:p>
            <a:r>
              <a:rPr lang="en-US" u="none" baseline="0" dirty="0" err="1" smtClean="0">
                <a:ea typeface="ＭＳ Ｐゴシック" pitchFamily="34" charset="-128"/>
              </a:rPr>
              <a:t>Caterpiller</a:t>
            </a:r>
            <a:endParaRPr lang="en-US" u="none" baseline="0" dirty="0" smtClean="0">
              <a:ea typeface="ＭＳ Ｐゴシック" pitchFamily="34" charset="-128"/>
            </a:endParaRPr>
          </a:p>
          <a:p>
            <a:r>
              <a:rPr lang="en-US" u="none" baseline="0" dirty="0" err="1" smtClean="0">
                <a:ea typeface="ＭＳ Ｐゴシック" pitchFamily="34" charset="-128"/>
              </a:rPr>
              <a:t>Castlewave</a:t>
            </a:r>
            <a:endParaRPr lang="en-US" u="none" baseline="0" dirty="0" smtClean="0">
              <a:ea typeface="ＭＳ Ｐゴシック" pitchFamily="34" charset="-128"/>
            </a:endParaRPr>
          </a:p>
          <a:p>
            <a:r>
              <a:rPr lang="en-US" dirty="0" smtClean="0">
                <a:ea typeface="ＭＳ Ｐゴシック" pitchFamily="34" charset="-128"/>
              </a:rPr>
              <a:t>King Imperial</a:t>
            </a:r>
          </a:p>
          <a:p>
            <a:r>
              <a:rPr lang="en-US" dirty="0" smtClean="0">
                <a:ea typeface="ＭＳ Ｐゴシック" pitchFamily="34" charset="-128"/>
              </a:rPr>
              <a:t>Purple P90</a:t>
            </a:r>
          </a:p>
          <a:p>
            <a:r>
              <a:rPr lang="en-US" dirty="0" err="1" smtClean="0">
                <a:ea typeface="ＭＳ Ｐゴシック" pitchFamily="34" charset="-128"/>
              </a:rPr>
              <a:t>Seaburst</a:t>
            </a:r>
            <a:r>
              <a:rPr lang="en-US" baseline="0" dirty="0" smtClean="0">
                <a:ea typeface="ＭＳ Ｐゴシック" pitchFamily="34" charset="-128"/>
              </a:rPr>
              <a:t> Ash retro</a:t>
            </a:r>
          </a:p>
          <a:p>
            <a:r>
              <a:rPr lang="en-US" baseline="0" dirty="0" err="1" smtClean="0">
                <a:ea typeface="ＭＳ Ｐゴシック" pitchFamily="34" charset="-128"/>
              </a:rPr>
              <a:t>Seafoam</a:t>
            </a:r>
            <a:r>
              <a:rPr lang="en-US" baseline="0" dirty="0" smtClean="0">
                <a:ea typeface="ＭＳ Ｐゴシック" pitchFamily="34" charset="-128"/>
              </a:rPr>
              <a:t> lipstick retro</a:t>
            </a:r>
          </a:p>
          <a:p>
            <a:r>
              <a:rPr lang="en-US" baseline="0" dirty="0" smtClean="0">
                <a:ea typeface="ＭＳ Ｐゴシック" pitchFamily="34" charset="-128"/>
              </a:rPr>
              <a:t>Zebra mistress</a:t>
            </a:r>
          </a:p>
          <a:p>
            <a:r>
              <a:rPr lang="en-US" baseline="0" dirty="0" err="1" smtClean="0">
                <a:ea typeface="ＭＳ Ｐゴシック" pitchFamily="34" charset="-128"/>
              </a:rPr>
              <a:t>Zias</a:t>
            </a:r>
            <a:r>
              <a:rPr lang="en-US" baseline="0" dirty="0" smtClean="0">
                <a:ea typeface="ＭＳ Ｐゴシック" pitchFamily="34" charset="-128"/>
              </a:rPr>
              <a:t> imperial</a:t>
            </a:r>
          </a:p>
          <a:p>
            <a:r>
              <a:rPr lang="en-US" baseline="0" dirty="0" smtClean="0">
                <a:ea typeface="ＭＳ Ｐゴシック" pitchFamily="34" charset="-128"/>
              </a:rPr>
              <a:t>Mother Earth</a:t>
            </a:r>
          </a:p>
          <a:p>
            <a:r>
              <a:rPr lang="en-US" baseline="0" dirty="0" smtClean="0">
                <a:ea typeface="ＭＳ Ｐゴシック" pitchFamily="34" charset="-128"/>
              </a:rPr>
              <a:t>Tiger</a:t>
            </a:r>
          </a:p>
          <a:p>
            <a:r>
              <a:rPr lang="en-US" baseline="0" dirty="0" err="1" smtClean="0">
                <a:ea typeface="ＭＳ Ｐゴシック" pitchFamily="34" charset="-128"/>
              </a:rPr>
              <a:t>Origional</a:t>
            </a:r>
            <a:r>
              <a:rPr lang="en-US" baseline="0" dirty="0" smtClean="0">
                <a:ea typeface="ＭＳ Ｐゴシック" pitchFamily="34" charset="-128"/>
              </a:rPr>
              <a:t> retro</a:t>
            </a:r>
          </a:p>
          <a:p>
            <a:r>
              <a:rPr lang="en-US" baseline="0" dirty="0" smtClean="0">
                <a:ea typeface="ＭＳ Ｐゴシック" pitchFamily="34" charset="-128"/>
              </a:rPr>
              <a:t>Mahogany retro</a:t>
            </a:r>
            <a:endParaRPr lang="en-US" dirty="0" smtClean="0">
              <a:ea typeface="ＭＳ Ｐゴシック" pitchFamily="34" charset="-128"/>
            </a:endParaRPr>
          </a:p>
        </p:txBody>
      </p:sp>
      <p:sp>
        <p:nvSpPr>
          <p:cNvPr id="70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4E473C78-666B-4E09-BFA1-EFB45F49CC94}" type="slidenum">
              <a:rPr lang="en-US" smtClean="0">
                <a:latin typeface="Calibri" pitchFamily="34" charset="0"/>
              </a:rPr>
              <a:pPr eaLnBrk="1" hangingPunct="1"/>
              <a:t>24</a:t>
            </a:fld>
            <a:endParaRPr lang="en-US" smtClean="0">
              <a:latin typeface="Calibri"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ea typeface="ＭＳ Ｐゴシック" pitchFamily="34" charset="-128"/>
              </a:rPr>
              <a:t>We have the</a:t>
            </a:r>
            <a:r>
              <a:rPr lang="en-US" baseline="0" dirty="0" smtClean="0">
                <a:ea typeface="ＭＳ Ｐゴシック" pitchFamily="34" charset="-128"/>
              </a:rPr>
              <a:t> 3 random </a:t>
            </a:r>
            <a:r>
              <a:rPr lang="en-US" baseline="0" dirty="0" err="1" smtClean="0">
                <a:ea typeface="ＭＳ Ｐゴシック" pitchFamily="34" charset="-128"/>
              </a:rPr>
              <a:t>silhouetts</a:t>
            </a:r>
            <a:r>
              <a:rPr lang="en-US" baseline="0" dirty="0" smtClean="0">
                <a:ea typeface="ＭＳ Ｐゴシック" pitchFamily="34" charset="-128"/>
              </a:rPr>
              <a:t>. They should all be 1 click button and go to a custom instruments </a:t>
            </a:r>
            <a:r>
              <a:rPr lang="en-US" baseline="0" dirty="0" err="1" smtClean="0">
                <a:ea typeface="ＭＳ Ｐゴシック" pitchFamily="34" charset="-128"/>
              </a:rPr>
              <a:t>photogallery</a:t>
            </a:r>
            <a:endParaRPr lang="en-US" baseline="0" dirty="0" smtClean="0">
              <a:ea typeface="ＭＳ Ｐゴシック" pitchFamily="34" charset="-128"/>
            </a:endParaRPr>
          </a:p>
          <a:p>
            <a:endParaRPr lang="en-US" baseline="0" dirty="0" smtClean="0">
              <a:ea typeface="ＭＳ Ｐゴシック" pitchFamily="34" charset="-128"/>
            </a:endParaRPr>
          </a:p>
          <a:p>
            <a:r>
              <a:rPr lang="en-US" u="sng" baseline="0" dirty="0" smtClean="0">
                <a:ea typeface="ＭＳ Ｐゴシック" pitchFamily="34" charset="-128"/>
              </a:rPr>
              <a:t>Photo Albums</a:t>
            </a:r>
          </a:p>
          <a:p>
            <a:r>
              <a:rPr lang="en-US" u="none" baseline="0" dirty="0" smtClean="0">
                <a:ea typeface="ＭＳ Ｐゴシック" pitchFamily="34" charset="-128"/>
              </a:rPr>
              <a:t>Ghost </a:t>
            </a:r>
            <a:r>
              <a:rPr lang="en-US" u="none" baseline="0" dirty="0" err="1" smtClean="0">
                <a:ea typeface="ＭＳ Ｐゴシック" pitchFamily="34" charset="-128"/>
              </a:rPr>
              <a:t>mando</a:t>
            </a:r>
            <a:endParaRPr lang="en-US" u="none" baseline="0" dirty="0" smtClean="0">
              <a:ea typeface="ＭＳ Ｐゴシック" pitchFamily="34" charset="-128"/>
            </a:endParaRPr>
          </a:p>
          <a:p>
            <a:r>
              <a:rPr lang="en-US" u="none" baseline="0" dirty="0" smtClean="0">
                <a:ea typeface="ＭＳ Ｐゴシック" pitchFamily="34" charset="-128"/>
              </a:rPr>
              <a:t>Grasshopper banjo</a:t>
            </a:r>
          </a:p>
          <a:p>
            <a:r>
              <a:rPr lang="en-US" u="none" baseline="0" dirty="0" smtClean="0">
                <a:ea typeface="ＭＳ Ｐゴシック" pitchFamily="34" charset="-128"/>
              </a:rPr>
              <a:t>Lap steel</a:t>
            </a:r>
          </a:p>
          <a:p>
            <a:r>
              <a:rPr lang="en-US" u="none" baseline="0" dirty="0" smtClean="0">
                <a:ea typeface="ＭＳ Ｐゴシック" pitchFamily="34" charset="-128"/>
              </a:rPr>
              <a:t>Royal </a:t>
            </a:r>
            <a:r>
              <a:rPr lang="en-US" u="none" baseline="0" dirty="0" err="1" smtClean="0">
                <a:ea typeface="ＭＳ Ｐゴシック" pitchFamily="34" charset="-128"/>
              </a:rPr>
              <a:t>crowne</a:t>
            </a:r>
            <a:r>
              <a:rPr lang="en-US" u="none" baseline="0" dirty="0" smtClean="0">
                <a:ea typeface="ＭＳ Ｐゴシック" pitchFamily="34" charset="-128"/>
              </a:rPr>
              <a:t> </a:t>
            </a:r>
            <a:r>
              <a:rPr lang="en-US" u="none" baseline="0" dirty="0" err="1" smtClean="0">
                <a:ea typeface="ＭＳ Ｐゴシック" pitchFamily="34" charset="-128"/>
              </a:rPr>
              <a:t>mando</a:t>
            </a:r>
            <a:endParaRPr lang="en-US" u="none" baseline="0" dirty="0" smtClean="0">
              <a:ea typeface="ＭＳ Ｐゴシック" pitchFamily="34" charset="-128"/>
            </a:endParaRPr>
          </a:p>
          <a:p>
            <a:endParaRPr lang="en-US" dirty="0" smtClean="0">
              <a:ea typeface="ＭＳ Ｐゴシック" pitchFamily="34" charset="-128"/>
            </a:endParaRPr>
          </a:p>
        </p:txBody>
      </p:sp>
      <p:sp>
        <p:nvSpPr>
          <p:cNvPr id="67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52B0657E-FA33-4A86-AAFA-1857FCACC446}" type="slidenum">
              <a:rPr lang="en-US" smtClean="0">
                <a:latin typeface="Calibri" pitchFamily="34" charset="0"/>
              </a:rPr>
              <a:pPr eaLnBrk="1" hangingPunct="1"/>
              <a:t>25</a:t>
            </a:fld>
            <a:endParaRPr lang="en-US" smtClean="0">
              <a:latin typeface="Calibri"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should be a constantly changing photo gallery</a:t>
            </a:r>
            <a:endParaRPr lang="en-US" dirty="0"/>
          </a:p>
        </p:txBody>
      </p:sp>
      <p:sp>
        <p:nvSpPr>
          <p:cNvPr id="4" name="Slide Number Placeholder 3"/>
          <p:cNvSpPr>
            <a:spLocks noGrp="1"/>
          </p:cNvSpPr>
          <p:nvPr>
            <p:ph type="sldNum" sz="quarter" idx="10"/>
          </p:nvPr>
        </p:nvSpPr>
        <p:spPr/>
        <p:txBody>
          <a:bodyPr/>
          <a:lstStyle/>
          <a:p>
            <a:pPr>
              <a:defRPr/>
            </a:pPr>
            <a:fld id="{3A03B517-F442-4F04-B117-ED3171B0AB13}" type="slidenum">
              <a:rPr lang="en-US" smtClean="0"/>
              <a:pPr>
                <a:defRPr/>
              </a:pPr>
              <a:t>27</a:t>
            </a:fld>
            <a:endParaRPr lang="en-US"/>
          </a:p>
        </p:txBody>
      </p:sp>
    </p:spTree>
    <p:extLst>
      <p:ext uri="{BB962C8B-B14F-4D97-AF65-F5344CB8AC3E}">
        <p14:creationId xmlns:p14="http://schemas.microsoft.com/office/powerpoint/2010/main" val="21820318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A03B517-F442-4F04-B117-ED3171B0AB13}" type="slidenum">
              <a:rPr lang="en-US" smtClean="0"/>
              <a:pPr>
                <a:defRPr/>
              </a:pPr>
              <a:t>28</a:t>
            </a:fld>
            <a:endParaRPr lang="en-US"/>
          </a:p>
        </p:txBody>
      </p:sp>
    </p:spTree>
    <p:extLst>
      <p:ext uri="{BB962C8B-B14F-4D97-AF65-F5344CB8AC3E}">
        <p14:creationId xmlns:p14="http://schemas.microsoft.com/office/powerpoint/2010/main" val="24585348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
        <p:nvSpPr>
          <p:cNvPr id="71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F1B4416F-2BE1-4A07-8913-1935A824A149}" type="slidenum">
              <a:rPr lang="en-US" smtClean="0">
                <a:latin typeface="Calibri" pitchFamily="34" charset="0"/>
              </a:rPr>
              <a:pPr eaLnBrk="1" hangingPunct="1"/>
              <a:t>29</a:t>
            </a:fld>
            <a:endParaRPr lang="en-US" smtClean="0">
              <a:latin typeface="Calibri"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ea typeface="ＭＳ Ｐゴシック" pitchFamily="34" charset="-128"/>
              </a:rPr>
              <a:t>Clicking an artist name will take you to a bio page with info on their instruments, band information, etc</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base" latinLnBrk="0" hangingPunct="1">
              <a:lnSpc>
                <a:spcPct val="100000"/>
              </a:lnSpc>
              <a:spcBef>
                <a:spcPct val="0"/>
              </a:spcBef>
              <a:spcAft>
                <a:spcPct val="0"/>
              </a:spcAft>
              <a:buClrTx/>
              <a:buSzTx/>
              <a:buFontTx/>
              <a:buNone/>
              <a:tabLst/>
              <a:defRPr/>
            </a:pPr>
            <a:r>
              <a:rPr lang="en-US" dirty="0" smtClean="0">
                <a:ea typeface="ＭＳ Ｐゴシック" pitchFamily="34" charset="-128"/>
              </a:rPr>
              <a:t>Put</a:t>
            </a:r>
            <a:r>
              <a:rPr lang="en-US" baseline="0" dirty="0" smtClean="0">
                <a:ea typeface="ＭＳ Ｐゴシック" pitchFamily="34" charset="-128"/>
              </a:rPr>
              <a:t> a larger the </a:t>
            </a:r>
            <a:r>
              <a:rPr lang="en-US" baseline="0" dirty="0" err="1" smtClean="0">
                <a:ea typeface="ＭＳ Ｐゴシック" pitchFamily="34" charset="-128"/>
              </a:rPr>
              <a:t>silohouette</a:t>
            </a:r>
            <a:r>
              <a:rPr lang="en-US" baseline="0" dirty="0" smtClean="0">
                <a:ea typeface="ＭＳ Ｐゴシック" pitchFamily="34" charset="-128"/>
              </a:rPr>
              <a:t> pic as the main pic and the theme </a:t>
            </a:r>
            <a:r>
              <a:rPr lang="en-US" baseline="0" dirty="0" err="1" smtClean="0">
                <a:ea typeface="ＭＳ Ｐゴシック" pitchFamily="34" charset="-128"/>
              </a:rPr>
              <a:t>pics</a:t>
            </a:r>
            <a:r>
              <a:rPr lang="en-US" baseline="0" dirty="0" smtClean="0">
                <a:ea typeface="ＭＳ Ｐゴシック" pitchFamily="34" charset="-128"/>
              </a:rPr>
              <a:t> smaller. </a:t>
            </a:r>
          </a:p>
          <a:p>
            <a:pPr marL="0" marR="0" indent="0" algn="l" defTabSz="457200" rtl="0" eaLnBrk="1" fontAlgn="base" latinLnBrk="0" hangingPunct="1">
              <a:lnSpc>
                <a:spcPct val="100000"/>
              </a:lnSpc>
              <a:spcBef>
                <a:spcPct val="0"/>
              </a:spcBef>
              <a:spcAft>
                <a:spcPct val="0"/>
              </a:spcAft>
              <a:buClrTx/>
              <a:buSzTx/>
              <a:buFontTx/>
              <a:buNone/>
              <a:tabLst/>
              <a:defRPr/>
            </a:pPr>
            <a:r>
              <a:rPr lang="en-US" dirty="0" smtClean="0">
                <a:ea typeface="ＭＳ Ｐゴシック" pitchFamily="34" charset="-128"/>
              </a:rPr>
              <a:t>We have a pic of an instrument done</a:t>
            </a:r>
            <a:r>
              <a:rPr lang="en-US" baseline="0" dirty="0" smtClean="0">
                <a:ea typeface="ＭＳ Ｐゴシック" pitchFamily="34" charset="-128"/>
              </a:rPr>
              <a:t> up in each theme….</a:t>
            </a:r>
          </a:p>
          <a:p>
            <a:pPr eaLnBrk="1" hangingPunct="1">
              <a:spcBef>
                <a:spcPct val="0"/>
              </a:spcBef>
            </a:pPr>
            <a:endParaRPr lang="en-US" baseline="0" dirty="0" smtClean="0">
              <a:ea typeface="ＭＳ Ｐゴシック" pitchFamily="34" charset="-128"/>
            </a:endParaRPr>
          </a:p>
          <a:p>
            <a:pPr eaLnBrk="1" hangingPunct="1">
              <a:spcBef>
                <a:spcPct val="0"/>
              </a:spcBef>
            </a:pPr>
            <a:r>
              <a:rPr lang="en-US" baseline="0" dirty="0" smtClean="0">
                <a:ea typeface="ＭＳ Ｐゴシック" pitchFamily="34" charset="-128"/>
              </a:rPr>
              <a:t>Natural- bass natural 1</a:t>
            </a:r>
          </a:p>
          <a:p>
            <a:pPr eaLnBrk="1" hangingPunct="1">
              <a:spcBef>
                <a:spcPct val="0"/>
              </a:spcBef>
            </a:pPr>
            <a:r>
              <a:rPr lang="en-US" baseline="0" dirty="0" smtClean="0">
                <a:ea typeface="ＭＳ Ｐゴシック" pitchFamily="34" charset="-128"/>
              </a:rPr>
              <a:t>GhostRider-P90GR1</a:t>
            </a:r>
          </a:p>
          <a:p>
            <a:pPr eaLnBrk="1" hangingPunct="1">
              <a:spcBef>
                <a:spcPct val="0"/>
              </a:spcBef>
            </a:pPr>
            <a:r>
              <a:rPr lang="en-US" baseline="0" dirty="0" err="1" smtClean="0">
                <a:ea typeface="ＭＳ Ｐゴシック" pitchFamily="34" charset="-128"/>
              </a:rPr>
              <a:t>HeadHunter</a:t>
            </a:r>
            <a:r>
              <a:rPr lang="en-US" baseline="0" dirty="0" smtClean="0">
                <a:ea typeface="ＭＳ Ｐゴシック" pitchFamily="34" charset="-128"/>
              </a:rPr>
              <a:t>- </a:t>
            </a:r>
            <a:r>
              <a:rPr lang="en-US" baseline="0" dirty="0" err="1" smtClean="0">
                <a:ea typeface="ＭＳ Ｐゴシック" pitchFamily="34" charset="-128"/>
              </a:rPr>
              <a:t>Redburst</a:t>
            </a:r>
            <a:r>
              <a:rPr lang="en-US" baseline="0" dirty="0" smtClean="0">
                <a:ea typeface="ＭＳ Ｐゴシック" pitchFamily="34" charset="-128"/>
              </a:rPr>
              <a:t> Headhunter 1</a:t>
            </a:r>
          </a:p>
          <a:p>
            <a:pPr eaLnBrk="1" hangingPunct="1">
              <a:spcBef>
                <a:spcPct val="0"/>
              </a:spcBef>
            </a:pPr>
            <a:r>
              <a:rPr lang="en-US" baseline="0" dirty="0" smtClean="0">
                <a:ea typeface="ＭＳ Ｐゴシック" pitchFamily="34" charset="-128"/>
              </a:rPr>
              <a:t>Chameleon-</a:t>
            </a:r>
            <a:r>
              <a:rPr lang="en-US" baseline="0" dirty="0" err="1" smtClean="0">
                <a:ea typeface="ＭＳ Ｐゴシック" pitchFamily="34" charset="-128"/>
              </a:rPr>
              <a:t>Darkhorse</a:t>
            </a:r>
            <a:r>
              <a:rPr lang="en-US" baseline="0" dirty="0" smtClean="0">
                <a:ea typeface="ＭＳ Ｐゴシック" pitchFamily="34" charset="-128"/>
              </a:rPr>
              <a:t> chameleon 1</a:t>
            </a:r>
          </a:p>
          <a:p>
            <a:pPr eaLnBrk="1" hangingPunct="1">
              <a:spcBef>
                <a:spcPct val="0"/>
              </a:spcBef>
            </a:pPr>
            <a:r>
              <a:rPr lang="en-US" baseline="0" dirty="0" smtClean="0">
                <a:ea typeface="ＭＳ Ｐゴシック" pitchFamily="34" charset="-128"/>
              </a:rPr>
              <a:t>House- House roller 1</a:t>
            </a:r>
          </a:p>
          <a:p>
            <a:pPr eaLnBrk="1" hangingPunct="1">
              <a:spcBef>
                <a:spcPct val="0"/>
              </a:spcBef>
            </a:pPr>
            <a:r>
              <a:rPr lang="en-US" b="0" baseline="0" dirty="0" smtClean="0">
                <a:ea typeface="ＭＳ Ｐゴシック" pitchFamily="34" charset="-128"/>
              </a:rPr>
              <a:t>Nashville- Nashville 1</a:t>
            </a:r>
          </a:p>
          <a:p>
            <a:pPr eaLnBrk="1" hangingPunct="1">
              <a:spcBef>
                <a:spcPct val="0"/>
              </a:spcBef>
            </a:pPr>
            <a:r>
              <a:rPr lang="en-US" b="0" baseline="0" dirty="0" smtClean="0">
                <a:ea typeface="ＭＳ Ｐゴシック" pitchFamily="34" charset="-128"/>
              </a:rPr>
              <a:t>Custom- </a:t>
            </a:r>
            <a:r>
              <a:rPr lang="en-US" b="0" baseline="0" dirty="0" err="1" smtClean="0">
                <a:ea typeface="ＭＳ Ｐゴシック" pitchFamily="34" charset="-128"/>
              </a:rPr>
              <a:t>MotherEarth</a:t>
            </a:r>
            <a:r>
              <a:rPr lang="en-US" b="0" baseline="0" dirty="0" smtClean="0">
                <a:ea typeface="ＭＳ Ｐゴシック" pitchFamily="34" charset="-128"/>
              </a:rPr>
              <a:t> 1</a:t>
            </a:r>
          </a:p>
          <a:p>
            <a:pPr eaLnBrk="1" hangingPunct="1">
              <a:spcBef>
                <a:spcPct val="0"/>
              </a:spcBef>
            </a:pPr>
            <a:r>
              <a:rPr lang="en-US" b="0" dirty="0" smtClean="0">
                <a:ea typeface="ＭＳ Ｐゴシック" pitchFamily="34" charset="-128"/>
              </a:rPr>
              <a:t> </a:t>
            </a:r>
          </a:p>
        </p:txBody>
      </p:sp>
      <p:sp>
        <p:nvSpPr>
          <p:cNvPr id="52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BEC0D195-66BF-472E-BE89-33BD0669C813}" type="slidenum">
              <a:rPr lang="en-US" smtClean="0">
                <a:latin typeface="Calibri" pitchFamily="34" charset="0"/>
              </a:rPr>
              <a:pPr eaLnBrk="1" hangingPunct="1"/>
              <a:t>3</a:t>
            </a:fld>
            <a:endParaRPr lang="en-US" smtClean="0">
              <a:latin typeface="Calibri"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A03B517-F442-4F04-B117-ED3171B0AB13}" type="slidenum">
              <a:rPr lang="en-US" smtClean="0"/>
              <a:pPr>
                <a:defRPr/>
              </a:pPr>
              <a:t>33</a:t>
            </a:fld>
            <a:endParaRPr lang="en-US"/>
          </a:p>
        </p:txBody>
      </p:sp>
    </p:spTree>
    <p:extLst>
      <p:ext uri="{BB962C8B-B14F-4D97-AF65-F5344CB8AC3E}">
        <p14:creationId xmlns:p14="http://schemas.microsoft.com/office/powerpoint/2010/main" val="38990819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A03B517-F442-4F04-B117-ED3171B0AB13}" type="slidenum">
              <a:rPr lang="en-US" smtClean="0"/>
              <a:pPr>
                <a:defRPr/>
              </a:pPr>
              <a:t>35</a:t>
            </a:fld>
            <a:endParaRPr lang="en-US"/>
          </a:p>
        </p:txBody>
      </p:sp>
    </p:spTree>
    <p:extLst>
      <p:ext uri="{BB962C8B-B14F-4D97-AF65-F5344CB8AC3E}">
        <p14:creationId xmlns:p14="http://schemas.microsoft.com/office/powerpoint/2010/main" val="3279078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A03B517-F442-4F04-B117-ED3171B0AB13}" type="slidenum">
              <a:rPr lang="en-US" smtClean="0"/>
              <a:pPr>
                <a:defRPr/>
              </a:pPr>
              <a:t>41</a:t>
            </a:fld>
            <a:endParaRPr lang="en-US"/>
          </a:p>
        </p:txBody>
      </p:sp>
    </p:spTree>
    <p:extLst>
      <p:ext uri="{BB962C8B-B14F-4D97-AF65-F5344CB8AC3E}">
        <p14:creationId xmlns:p14="http://schemas.microsoft.com/office/powerpoint/2010/main" val="882060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you also</a:t>
            </a:r>
            <a:r>
              <a:rPr lang="en-US" baseline="0" dirty="0" smtClean="0"/>
              <a:t> add : like us on Facebook at </a:t>
            </a:r>
            <a:r>
              <a:rPr lang="en-US" dirty="0" smtClean="0">
                <a:hlinkClick r:id="rId3"/>
              </a:rPr>
              <a:t>http://www.facebook.com/ElectriCandyLand</a:t>
            </a:r>
            <a:endParaRPr lang="en-US" dirty="0"/>
          </a:p>
        </p:txBody>
      </p:sp>
      <p:sp>
        <p:nvSpPr>
          <p:cNvPr id="4" name="Slide Number Placeholder 3"/>
          <p:cNvSpPr>
            <a:spLocks noGrp="1"/>
          </p:cNvSpPr>
          <p:nvPr>
            <p:ph type="sldNum" sz="quarter" idx="10"/>
          </p:nvPr>
        </p:nvSpPr>
        <p:spPr/>
        <p:txBody>
          <a:bodyPr/>
          <a:lstStyle/>
          <a:p>
            <a:pPr>
              <a:defRPr/>
            </a:pPr>
            <a:fld id="{3A03B517-F442-4F04-B117-ED3171B0AB13}" type="slidenum">
              <a:rPr lang="en-US" smtClean="0"/>
              <a:pPr>
                <a:defRPr/>
              </a:pPr>
              <a:t>44</a:t>
            </a:fld>
            <a:endParaRPr lang="en-US"/>
          </a:p>
        </p:txBody>
      </p:sp>
    </p:spTree>
    <p:extLst>
      <p:ext uri="{BB962C8B-B14F-4D97-AF65-F5344CB8AC3E}">
        <p14:creationId xmlns:p14="http://schemas.microsoft.com/office/powerpoint/2010/main" val="23785653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92500" lnSpcReduction="10000"/>
          </a:bodyPr>
          <a:lstStyle/>
          <a:p>
            <a:pPr>
              <a:defRPr/>
            </a:pPr>
            <a:r>
              <a:rPr lang="en-US" dirty="0" smtClean="0"/>
              <a:t>Natural Mantis: natural mantis 1-7</a:t>
            </a:r>
          </a:p>
          <a:p>
            <a:pPr>
              <a:defRPr/>
            </a:pPr>
            <a:r>
              <a:rPr lang="en-US" dirty="0" smtClean="0"/>
              <a:t>Natural </a:t>
            </a:r>
            <a:r>
              <a:rPr lang="en-US" dirty="0" err="1" smtClean="0"/>
              <a:t>LoRyder</a:t>
            </a:r>
            <a:r>
              <a:rPr lang="en-US" dirty="0" smtClean="0"/>
              <a:t>: Bass natural 1-6 &amp; 8</a:t>
            </a:r>
          </a:p>
          <a:p>
            <a:pPr eaLnBrk="1" hangingPunct="1">
              <a:spcBef>
                <a:spcPct val="0"/>
              </a:spcBef>
              <a:defRPr/>
            </a:pPr>
            <a:endParaRPr lang="en-US" dirty="0" smtClean="0"/>
          </a:p>
          <a:p>
            <a:pPr eaLnBrk="1" hangingPunct="1">
              <a:spcBef>
                <a:spcPct val="0"/>
              </a:spcBef>
              <a:defRPr/>
            </a:pPr>
            <a:r>
              <a:rPr lang="en-US" dirty="0" err="1" smtClean="0"/>
              <a:t>HeadHunter</a:t>
            </a:r>
            <a:r>
              <a:rPr lang="en-US" dirty="0" smtClean="0"/>
              <a:t> Roller: </a:t>
            </a:r>
            <a:r>
              <a:rPr lang="en-US" dirty="0" err="1" smtClean="0"/>
              <a:t>Redburst</a:t>
            </a:r>
            <a:r>
              <a:rPr lang="en-US" dirty="0" smtClean="0"/>
              <a:t> </a:t>
            </a:r>
            <a:r>
              <a:rPr lang="en-US" dirty="0" err="1" smtClean="0"/>
              <a:t>HeadHunter</a:t>
            </a:r>
            <a:r>
              <a:rPr lang="en-US" dirty="0" smtClean="0"/>
              <a:t> 1-8 </a:t>
            </a:r>
          </a:p>
          <a:p>
            <a:pPr eaLnBrk="1" hangingPunct="1">
              <a:spcBef>
                <a:spcPct val="0"/>
              </a:spcBef>
              <a:defRPr/>
            </a:pPr>
            <a:r>
              <a:rPr lang="en-US" dirty="0" err="1" smtClean="0"/>
              <a:t>HeadHunter</a:t>
            </a:r>
            <a:r>
              <a:rPr lang="en-US" dirty="0" smtClean="0"/>
              <a:t> Roller: </a:t>
            </a:r>
            <a:r>
              <a:rPr lang="en-US" dirty="0" err="1" smtClean="0"/>
              <a:t>Stormburst</a:t>
            </a:r>
            <a:r>
              <a:rPr lang="en-US" dirty="0" smtClean="0"/>
              <a:t> Roller 1-7</a:t>
            </a:r>
          </a:p>
          <a:p>
            <a:pPr>
              <a:defRPr/>
            </a:pPr>
            <a:r>
              <a:rPr lang="en-US" dirty="0" err="1" smtClean="0"/>
              <a:t>HeadHunter</a:t>
            </a:r>
            <a:r>
              <a:rPr lang="en-US" dirty="0" smtClean="0"/>
              <a:t> Imperial: Blackberry </a:t>
            </a:r>
            <a:r>
              <a:rPr lang="en-US" dirty="0" err="1" smtClean="0"/>
              <a:t>HeadHunter</a:t>
            </a:r>
            <a:r>
              <a:rPr lang="en-US" dirty="0" smtClean="0"/>
              <a:t> 1-7</a:t>
            </a:r>
          </a:p>
          <a:p>
            <a:pPr>
              <a:defRPr/>
            </a:pPr>
            <a:r>
              <a:rPr lang="en-US" dirty="0" err="1" smtClean="0"/>
              <a:t>HeadHunter</a:t>
            </a:r>
            <a:r>
              <a:rPr lang="en-US" dirty="0" smtClean="0"/>
              <a:t> </a:t>
            </a:r>
            <a:r>
              <a:rPr lang="en-US" dirty="0" err="1" smtClean="0"/>
              <a:t>Castlewave</a:t>
            </a:r>
            <a:r>
              <a:rPr lang="en-US" dirty="0" smtClean="0"/>
              <a:t>: MIDI </a:t>
            </a:r>
            <a:r>
              <a:rPr lang="en-US" dirty="0" err="1" smtClean="0"/>
              <a:t>Castlewave</a:t>
            </a:r>
            <a:r>
              <a:rPr lang="en-US" dirty="0" smtClean="0"/>
              <a:t> 1-7</a:t>
            </a:r>
          </a:p>
          <a:p>
            <a:pPr>
              <a:defRPr/>
            </a:pPr>
            <a:endParaRPr lang="en-US" dirty="0" smtClean="0"/>
          </a:p>
          <a:p>
            <a:pPr eaLnBrk="1" hangingPunct="1">
              <a:spcBef>
                <a:spcPct val="0"/>
              </a:spcBef>
              <a:defRPr/>
            </a:pPr>
            <a:r>
              <a:rPr lang="en-US" dirty="0" smtClean="0"/>
              <a:t>House Roller: </a:t>
            </a:r>
            <a:r>
              <a:rPr lang="en-US" dirty="0" err="1" smtClean="0"/>
              <a:t>Jetson</a:t>
            </a:r>
            <a:r>
              <a:rPr lang="en-US" dirty="0" smtClean="0"/>
              <a:t> 1-9, no 8x10</a:t>
            </a:r>
          </a:p>
          <a:p>
            <a:pPr eaLnBrk="1" hangingPunct="1">
              <a:spcBef>
                <a:spcPct val="0"/>
              </a:spcBef>
              <a:defRPr/>
            </a:pPr>
            <a:r>
              <a:rPr lang="en-US" dirty="0" smtClean="0"/>
              <a:t>House Roller: House Roller 1-7</a:t>
            </a:r>
          </a:p>
          <a:p>
            <a:pPr>
              <a:defRPr/>
            </a:pPr>
            <a:r>
              <a:rPr lang="en-US" dirty="0" smtClean="0"/>
              <a:t>House Imperial: House Imperial 1 &amp; 3</a:t>
            </a:r>
          </a:p>
          <a:p>
            <a:pPr>
              <a:defRPr/>
            </a:pPr>
            <a:r>
              <a:rPr lang="en-US" dirty="0" smtClean="0"/>
              <a:t>House Imperial: Kaplan Imperial 1-8</a:t>
            </a:r>
          </a:p>
          <a:p>
            <a:pPr>
              <a:defRPr/>
            </a:pPr>
            <a:r>
              <a:rPr lang="en-US" dirty="0" smtClean="0"/>
              <a:t>House Mistress: Purple Mistress 1-8</a:t>
            </a:r>
          </a:p>
          <a:p>
            <a:pPr>
              <a:defRPr/>
            </a:pPr>
            <a:r>
              <a:rPr lang="en-US" dirty="0" smtClean="0"/>
              <a:t>House Dark Horse: Dark Horse 1-8</a:t>
            </a:r>
          </a:p>
          <a:p>
            <a:pPr eaLnBrk="1" hangingPunct="1">
              <a:spcBef>
                <a:spcPct val="0"/>
              </a:spcBef>
              <a:defRPr/>
            </a:pPr>
            <a:endParaRPr lang="en-US" dirty="0" smtClean="0"/>
          </a:p>
          <a:p>
            <a:pPr eaLnBrk="1" hangingPunct="1">
              <a:spcBef>
                <a:spcPct val="0"/>
              </a:spcBef>
              <a:defRPr/>
            </a:pPr>
            <a:r>
              <a:rPr lang="en-US" dirty="0" smtClean="0"/>
              <a:t>Nashville Roller: Nashville Roller 1-13, no 8x10</a:t>
            </a:r>
          </a:p>
          <a:p>
            <a:pPr eaLnBrk="1" hangingPunct="1">
              <a:spcBef>
                <a:spcPct val="0"/>
              </a:spcBef>
              <a:defRPr/>
            </a:pPr>
            <a:endParaRPr lang="en-US" dirty="0" smtClean="0"/>
          </a:p>
          <a:p>
            <a:pPr eaLnBrk="1" hangingPunct="1">
              <a:spcBef>
                <a:spcPct val="0"/>
              </a:spcBef>
              <a:defRPr/>
            </a:pPr>
            <a:r>
              <a:rPr lang="en-US" dirty="0" smtClean="0"/>
              <a:t>Royal Crown Mandolin: Royal Crown 1-4 &amp; 6-10</a:t>
            </a:r>
          </a:p>
          <a:p>
            <a:pPr eaLnBrk="1" hangingPunct="1">
              <a:spcBef>
                <a:spcPct val="0"/>
              </a:spcBef>
              <a:defRPr/>
            </a:pPr>
            <a:endParaRPr lang="en-US" dirty="0" smtClean="0"/>
          </a:p>
          <a:p>
            <a:pPr eaLnBrk="1" hangingPunct="1">
              <a:spcBef>
                <a:spcPct val="0"/>
              </a:spcBef>
              <a:defRPr/>
            </a:pPr>
            <a:r>
              <a:rPr lang="en-US" dirty="0" smtClean="0"/>
              <a:t>Ghost Mandolin: Ghost 1-6 </a:t>
            </a:r>
          </a:p>
          <a:p>
            <a:pPr>
              <a:defRPr/>
            </a:pPr>
            <a:endParaRPr lang="en-US" dirty="0" smtClean="0"/>
          </a:p>
          <a:p>
            <a:pPr>
              <a:defRPr/>
            </a:pPr>
            <a:r>
              <a:rPr lang="en-US" dirty="0" smtClean="0"/>
              <a:t>Jake </a:t>
            </a:r>
            <a:r>
              <a:rPr lang="en-US" dirty="0" err="1" smtClean="0"/>
              <a:t>Cinninger’s</a:t>
            </a:r>
            <a:r>
              <a:rPr lang="en-US" dirty="0" smtClean="0"/>
              <a:t> Custom “Mother Earth” Roller: Mother Earth 1-7</a:t>
            </a:r>
          </a:p>
          <a:p>
            <a:pPr>
              <a:defRPr/>
            </a:pPr>
            <a:r>
              <a:rPr lang="en-US" dirty="0" smtClean="0"/>
              <a:t>Custom Imperial: King 1-9, no 8x10</a:t>
            </a:r>
          </a:p>
          <a:p>
            <a:pPr>
              <a:defRPr/>
            </a:pPr>
            <a:r>
              <a:rPr lang="en-US" dirty="0" smtClean="0"/>
              <a:t>Custom Imperial: </a:t>
            </a:r>
            <a:r>
              <a:rPr lang="en-US" dirty="0" err="1" smtClean="0"/>
              <a:t>Zias</a:t>
            </a:r>
            <a:r>
              <a:rPr lang="en-US" dirty="0" smtClean="0"/>
              <a:t> 1-8</a:t>
            </a:r>
          </a:p>
          <a:p>
            <a:pPr>
              <a:defRPr/>
            </a:pPr>
            <a:r>
              <a:rPr lang="en-US" dirty="0" smtClean="0"/>
              <a:t>Custom Mistress: Blueberry 1-7</a:t>
            </a:r>
          </a:p>
          <a:p>
            <a:pPr>
              <a:defRPr/>
            </a:pPr>
            <a:r>
              <a:rPr lang="en-US" dirty="0" smtClean="0"/>
              <a:t>Custom Mistress: Zebra Mistress 1, 2, 3, &amp; 9</a:t>
            </a:r>
          </a:p>
          <a:p>
            <a:pPr>
              <a:defRPr/>
            </a:pPr>
            <a:r>
              <a:rPr lang="en-US" dirty="0" smtClean="0"/>
              <a:t>Custom Waterfall Bass: Purple waterfall 1-9, no 8x10, include “purple waterfall in case.jpg”</a:t>
            </a:r>
          </a:p>
          <a:p>
            <a:pPr>
              <a:defRPr/>
            </a:pPr>
            <a:r>
              <a:rPr lang="en-US" dirty="0" smtClean="0"/>
              <a:t>Custom Waterfall Bass: Waterfall 1-7</a:t>
            </a:r>
          </a:p>
          <a:p>
            <a:pPr>
              <a:defRPr/>
            </a:pPr>
            <a:r>
              <a:rPr lang="en-US" dirty="0" smtClean="0"/>
              <a:t>Custom </a:t>
            </a:r>
            <a:r>
              <a:rPr lang="en-US" dirty="0" err="1" smtClean="0"/>
              <a:t>LoRyder</a:t>
            </a:r>
            <a:r>
              <a:rPr lang="en-US" dirty="0" smtClean="0"/>
              <a:t>: </a:t>
            </a:r>
            <a:r>
              <a:rPr lang="en-US" dirty="0" err="1" smtClean="0"/>
              <a:t>bloodwood</a:t>
            </a:r>
            <a:r>
              <a:rPr lang="en-US" dirty="0" smtClean="0"/>
              <a:t> bass 1-8</a:t>
            </a:r>
          </a:p>
          <a:p>
            <a:pPr>
              <a:defRPr/>
            </a:pPr>
            <a:r>
              <a:rPr lang="en-US" dirty="0" smtClean="0"/>
              <a:t>Custom Mantis: Lemon Lime Mantis 1-10</a:t>
            </a:r>
          </a:p>
          <a:p>
            <a:pPr>
              <a:defRPr/>
            </a:pPr>
            <a:r>
              <a:rPr lang="en-US" dirty="0" smtClean="0"/>
              <a:t>Custom Lap Steel: Lap Steel 1-4</a:t>
            </a:r>
          </a:p>
          <a:p>
            <a:pPr>
              <a:defRPr/>
            </a:pPr>
            <a:r>
              <a:rPr lang="en-US" dirty="0" smtClean="0"/>
              <a:t>Custom Banjo: Grasshopper 1-11, no 8x10</a:t>
            </a:r>
          </a:p>
          <a:p>
            <a:pPr>
              <a:defRPr/>
            </a:pPr>
            <a:endParaRPr lang="en-US" dirty="0" smtClean="0"/>
          </a:p>
          <a:p>
            <a:pPr>
              <a:defRPr/>
            </a:pPr>
            <a:endParaRPr lang="en-US" dirty="0" smtClean="0"/>
          </a:p>
          <a:p>
            <a:pPr eaLnBrk="1" hangingPunct="1">
              <a:spcBef>
                <a:spcPct val="0"/>
              </a:spcBef>
              <a:defRPr/>
            </a:pPr>
            <a:endParaRPr lang="en-US" dirty="0" smtClean="0"/>
          </a:p>
          <a:p>
            <a:pPr>
              <a:defRPr/>
            </a:pPr>
            <a:endParaRPr lang="en-US" dirty="0"/>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23A28C4B-D62D-4FCB-BD9D-C8073C7B5180}" type="slidenum">
              <a:rPr lang="en-US" smtClean="0">
                <a:latin typeface="Calibri" pitchFamily="34" charset="0"/>
              </a:rPr>
              <a:pPr eaLnBrk="1" hangingPunct="1"/>
              <a:t>45</a:t>
            </a:fld>
            <a:endParaRPr lang="en-US" smtClean="0">
              <a:latin typeface="Calibri"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ea typeface="ＭＳ Ｐゴシック" pitchFamily="34" charset="-128"/>
              </a:rPr>
              <a:t>Mistress Serial Number 000: 000-1 thru 000-11 except 000-7</a:t>
            </a:r>
          </a:p>
          <a:p>
            <a:r>
              <a:rPr lang="en-US" dirty="0" smtClean="0">
                <a:ea typeface="ＭＳ Ｐゴシック" pitchFamily="34" charset="-128"/>
              </a:rPr>
              <a:t>Imperial Serial Number 001: 1 #1 thru 1 #10 except 1 #8</a:t>
            </a:r>
          </a:p>
          <a:p>
            <a:r>
              <a:rPr lang="en-US" dirty="0" smtClean="0">
                <a:ea typeface="ＭＳ Ｐゴシック" pitchFamily="34" charset="-128"/>
              </a:rPr>
              <a:t>Mistress Serial Number 004: 4 #1 thru 4 #10 except 4 #8, include 4 vertical</a:t>
            </a:r>
          </a:p>
          <a:p>
            <a:r>
              <a:rPr lang="en-US" dirty="0" smtClean="0">
                <a:ea typeface="ＭＳ Ｐゴシック" pitchFamily="34" charset="-128"/>
              </a:rPr>
              <a:t>Imperial Prototype: 5 #1 thru 5 #10, no 8x10</a:t>
            </a:r>
          </a:p>
          <a:p>
            <a:r>
              <a:rPr lang="en-US" dirty="0" smtClean="0">
                <a:ea typeface="ＭＳ Ｐゴシック" pitchFamily="34" charset="-128"/>
              </a:rPr>
              <a:t>Mistress Prototype: 6 #1 thru 6 #10 except 6 #8</a:t>
            </a:r>
          </a:p>
          <a:p>
            <a:r>
              <a:rPr lang="en-US" dirty="0" smtClean="0">
                <a:ea typeface="ＭＳ Ｐゴシック" pitchFamily="34" charset="-128"/>
              </a:rPr>
              <a:t>Roller Prototype: 12 #1 thru 12 #10 except 12 #8</a:t>
            </a:r>
          </a:p>
          <a:p>
            <a:r>
              <a:rPr lang="en-US" dirty="0" smtClean="0">
                <a:ea typeface="ＭＳ Ｐゴシック" pitchFamily="34" charset="-128"/>
              </a:rPr>
              <a:t>Hornet Prototype: 18 #1 thru 18 #10 except 18 #8</a:t>
            </a:r>
          </a:p>
          <a:p>
            <a:r>
              <a:rPr lang="en-US" dirty="0" smtClean="0">
                <a:ea typeface="ＭＳ Ｐゴシック" pitchFamily="34" charset="-128"/>
              </a:rPr>
              <a:t>Banjo Prototype: Banjo #1 thru Banjo #13 except Banjo #8</a:t>
            </a:r>
          </a:p>
          <a:p>
            <a:r>
              <a:rPr lang="en-US" dirty="0" smtClean="0">
                <a:ea typeface="ＭＳ Ｐゴシック" pitchFamily="34" charset="-128"/>
              </a:rPr>
              <a:t>Original Retro Roller: Original Retro 1-11, no 8x10</a:t>
            </a:r>
          </a:p>
          <a:p>
            <a:r>
              <a:rPr lang="en-US" dirty="0" smtClean="0">
                <a:ea typeface="ＭＳ Ｐゴシック" pitchFamily="34" charset="-128"/>
              </a:rPr>
              <a:t>Retro Roller: </a:t>
            </a:r>
            <a:r>
              <a:rPr lang="en-US" dirty="0" err="1" smtClean="0">
                <a:ea typeface="ＭＳ Ｐゴシック" pitchFamily="34" charset="-128"/>
              </a:rPr>
              <a:t>Seaburst</a:t>
            </a:r>
            <a:r>
              <a:rPr lang="en-US" dirty="0" smtClean="0">
                <a:ea typeface="ＭＳ Ｐゴシック" pitchFamily="34" charset="-128"/>
              </a:rPr>
              <a:t> Retro 1-7</a:t>
            </a:r>
          </a:p>
          <a:p>
            <a:r>
              <a:rPr lang="en-US" dirty="0" smtClean="0">
                <a:ea typeface="ＭＳ Ｐゴシック" pitchFamily="34" charset="-128"/>
              </a:rPr>
              <a:t>Retro Roller: Mahogany Retro 1-7</a:t>
            </a:r>
          </a:p>
        </p:txBody>
      </p:sp>
      <p:sp>
        <p:nvSpPr>
          <p:cNvPr id="747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F5E6CA50-A413-4606-AD16-07C7F5DC5328}" type="slidenum">
              <a:rPr lang="en-US" smtClean="0">
                <a:latin typeface="Calibri" pitchFamily="34" charset="0"/>
              </a:rPr>
              <a:pPr eaLnBrk="1" hangingPunct="1"/>
              <a:t>46</a:t>
            </a:fld>
            <a:endParaRPr lang="en-US" smtClean="0">
              <a:latin typeface="Calibri"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dirty="0" smtClean="0">
                <a:ea typeface="ＭＳ Ｐゴシック" pitchFamily="34" charset="-128"/>
              </a:rPr>
              <a:t>Put</a:t>
            </a:r>
            <a:r>
              <a:rPr lang="en-US" baseline="0" dirty="0" smtClean="0">
                <a:ea typeface="ＭＳ Ｐゴシック" pitchFamily="34" charset="-128"/>
              </a:rPr>
              <a:t> a larger the </a:t>
            </a:r>
            <a:r>
              <a:rPr lang="en-US" baseline="0" dirty="0" err="1" smtClean="0">
                <a:ea typeface="ＭＳ Ｐゴシック" pitchFamily="34" charset="-128"/>
              </a:rPr>
              <a:t>silohouette</a:t>
            </a:r>
            <a:r>
              <a:rPr lang="en-US" baseline="0" dirty="0" smtClean="0">
                <a:ea typeface="ＭＳ Ｐゴシック" pitchFamily="34" charset="-128"/>
              </a:rPr>
              <a:t> pic as the main pic and the theme </a:t>
            </a:r>
            <a:r>
              <a:rPr lang="en-US" baseline="0" dirty="0" err="1" smtClean="0">
                <a:ea typeface="ＭＳ Ｐゴシック" pitchFamily="34" charset="-128"/>
              </a:rPr>
              <a:t>pics</a:t>
            </a:r>
            <a:r>
              <a:rPr lang="en-US" baseline="0" dirty="0" smtClean="0">
                <a:ea typeface="ＭＳ Ｐゴシック" pitchFamily="34" charset="-128"/>
              </a:rPr>
              <a:t> smaller. </a:t>
            </a:r>
          </a:p>
          <a:p>
            <a:pPr eaLnBrk="1" hangingPunct="1">
              <a:spcBef>
                <a:spcPct val="0"/>
              </a:spcBef>
            </a:pPr>
            <a:r>
              <a:rPr lang="en-US" dirty="0" smtClean="0">
                <a:ea typeface="ＭＳ Ｐゴシック" pitchFamily="34" charset="-128"/>
              </a:rPr>
              <a:t>We have a pic of an instrument done</a:t>
            </a:r>
            <a:r>
              <a:rPr lang="en-US" baseline="0" dirty="0" smtClean="0">
                <a:ea typeface="ＭＳ Ｐゴシック" pitchFamily="34" charset="-128"/>
              </a:rPr>
              <a:t> up in each theme….</a:t>
            </a:r>
          </a:p>
          <a:p>
            <a:pPr eaLnBrk="1" hangingPunct="1">
              <a:spcBef>
                <a:spcPct val="0"/>
              </a:spcBef>
            </a:pPr>
            <a:endParaRPr lang="en-US" baseline="0" dirty="0" smtClean="0">
              <a:ea typeface="ＭＳ Ｐゴシック" pitchFamily="34" charset="-128"/>
            </a:endParaRPr>
          </a:p>
          <a:p>
            <a:pPr eaLnBrk="1" hangingPunct="1">
              <a:spcBef>
                <a:spcPct val="0"/>
              </a:spcBef>
            </a:pPr>
            <a:endParaRPr lang="en-US" baseline="0" dirty="0" smtClean="0">
              <a:ea typeface="ＭＳ Ｐゴシック" pitchFamily="34" charset="-128"/>
            </a:endParaRPr>
          </a:p>
          <a:p>
            <a:pPr eaLnBrk="1" hangingPunct="1">
              <a:spcBef>
                <a:spcPct val="0"/>
              </a:spcBef>
            </a:pPr>
            <a:r>
              <a:rPr lang="en-US" baseline="0" dirty="0" err="1" smtClean="0">
                <a:ea typeface="ＭＳ Ｐゴシック" pitchFamily="34" charset="-128"/>
              </a:rPr>
              <a:t>HeadHunter</a:t>
            </a:r>
            <a:r>
              <a:rPr lang="en-US" baseline="0" dirty="0" smtClean="0">
                <a:ea typeface="ＭＳ Ｐゴシック" pitchFamily="34" charset="-128"/>
              </a:rPr>
              <a:t>- </a:t>
            </a:r>
            <a:r>
              <a:rPr lang="en-US" baseline="0" dirty="0" err="1" smtClean="0">
                <a:ea typeface="ＭＳ Ｐゴシック" pitchFamily="34" charset="-128"/>
              </a:rPr>
              <a:t>Blackberr</a:t>
            </a:r>
            <a:r>
              <a:rPr lang="en-US" baseline="0" dirty="0" smtClean="0">
                <a:ea typeface="ＭＳ Ｐゴシック" pitchFamily="34" charset="-128"/>
              </a:rPr>
              <a:t> headhunter1</a:t>
            </a:r>
          </a:p>
          <a:p>
            <a:pPr eaLnBrk="1" hangingPunct="1">
              <a:spcBef>
                <a:spcPct val="0"/>
              </a:spcBef>
            </a:pPr>
            <a:r>
              <a:rPr lang="en-US" baseline="0" dirty="0" smtClean="0">
                <a:ea typeface="ＭＳ Ｐゴシック" pitchFamily="34" charset="-128"/>
              </a:rPr>
              <a:t>Chameleon-</a:t>
            </a:r>
            <a:r>
              <a:rPr lang="en-US" baseline="0" dirty="0" err="1" smtClean="0">
                <a:ea typeface="ＭＳ Ｐゴシック" pitchFamily="34" charset="-128"/>
              </a:rPr>
              <a:t>Darkhorse</a:t>
            </a:r>
            <a:r>
              <a:rPr lang="en-US" baseline="0" dirty="0" smtClean="0">
                <a:ea typeface="ＭＳ Ｐゴシック" pitchFamily="34" charset="-128"/>
              </a:rPr>
              <a:t> chameleon 1</a:t>
            </a:r>
          </a:p>
          <a:p>
            <a:pPr eaLnBrk="1" hangingPunct="1">
              <a:spcBef>
                <a:spcPct val="0"/>
              </a:spcBef>
            </a:pPr>
            <a:r>
              <a:rPr lang="en-US" baseline="0" dirty="0" smtClean="0">
                <a:ea typeface="ＭＳ Ｐゴシック" pitchFamily="34" charset="-128"/>
              </a:rPr>
              <a:t>House- house imperial 1</a:t>
            </a:r>
            <a:r>
              <a:rPr lang="en-US" dirty="0" smtClean="0">
                <a:ea typeface="ＭＳ Ｐゴシック" pitchFamily="34" charset="-128"/>
              </a:rPr>
              <a:t> </a:t>
            </a:r>
          </a:p>
          <a:p>
            <a:pPr eaLnBrk="1" hangingPunct="1">
              <a:spcBef>
                <a:spcPct val="0"/>
              </a:spcBef>
            </a:pPr>
            <a:r>
              <a:rPr lang="en-US" baseline="0" dirty="0" smtClean="0">
                <a:ea typeface="ＭＳ Ｐゴシック" pitchFamily="34" charset="-128"/>
              </a:rPr>
              <a:t>Nashville- </a:t>
            </a:r>
            <a:r>
              <a:rPr lang="en-US" b="0" baseline="0" dirty="0" smtClean="0">
                <a:ea typeface="ＭＳ Ｐゴシック" pitchFamily="34" charset="-128"/>
              </a:rPr>
              <a:t>Nashville 1</a:t>
            </a:r>
          </a:p>
          <a:p>
            <a:pPr eaLnBrk="1" hangingPunct="1">
              <a:spcBef>
                <a:spcPct val="0"/>
              </a:spcBef>
            </a:pPr>
            <a:r>
              <a:rPr lang="en-US" b="0" baseline="0" dirty="0" smtClean="0">
                <a:ea typeface="ＭＳ Ｐゴシック" pitchFamily="34" charset="-128"/>
              </a:rPr>
              <a:t>Custom-King 1</a:t>
            </a:r>
          </a:p>
        </p:txBody>
      </p:sp>
      <p:sp>
        <p:nvSpPr>
          <p:cNvPr id="5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28AA74A7-9F16-49E1-8AF0-AAD1DD2E17F3}" type="slidenum">
              <a:rPr lang="en-US" smtClean="0">
                <a:latin typeface="Calibri" pitchFamily="34" charset="0"/>
              </a:rPr>
              <a:pPr eaLnBrk="1" hangingPunct="1"/>
              <a:t>4</a:t>
            </a:fld>
            <a:endParaRPr lang="en-US" smtClean="0">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base" latinLnBrk="0" hangingPunct="1">
              <a:lnSpc>
                <a:spcPct val="100000"/>
              </a:lnSpc>
              <a:spcBef>
                <a:spcPct val="0"/>
              </a:spcBef>
              <a:spcAft>
                <a:spcPct val="0"/>
              </a:spcAft>
              <a:buClrTx/>
              <a:buSzTx/>
              <a:buFontTx/>
              <a:buNone/>
              <a:tabLst/>
              <a:defRPr/>
            </a:pPr>
            <a:r>
              <a:rPr lang="en-US" dirty="0" smtClean="0">
                <a:ea typeface="ＭＳ Ｐゴシック" pitchFamily="34" charset="-128"/>
              </a:rPr>
              <a:t>Put</a:t>
            </a:r>
            <a:r>
              <a:rPr lang="en-US" baseline="0" dirty="0" smtClean="0">
                <a:ea typeface="ＭＳ Ｐゴシック" pitchFamily="34" charset="-128"/>
              </a:rPr>
              <a:t> a larger the </a:t>
            </a:r>
            <a:r>
              <a:rPr lang="en-US" baseline="0" dirty="0" err="1" smtClean="0">
                <a:ea typeface="ＭＳ Ｐゴシック" pitchFamily="34" charset="-128"/>
              </a:rPr>
              <a:t>silohouette</a:t>
            </a:r>
            <a:r>
              <a:rPr lang="en-US" baseline="0" dirty="0" smtClean="0">
                <a:ea typeface="ＭＳ Ｐゴシック" pitchFamily="34" charset="-128"/>
              </a:rPr>
              <a:t> pic as the main pic and the theme </a:t>
            </a:r>
            <a:r>
              <a:rPr lang="en-US" baseline="0" dirty="0" err="1" smtClean="0">
                <a:ea typeface="ＭＳ Ｐゴシック" pitchFamily="34" charset="-128"/>
              </a:rPr>
              <a:t>pics</a:t>
            </a:r>
            <a:r>
              <a:rPr lang="en-US" baseline="0" dirty="0" smtClean="0">
                <a:ea typeface="ＭＳ Ｐゴシック" pitchFamily="34" charset="-128"/>
              </a:rPr>
              <a:t> smaller. </a:t>
            </a:r>
            <a:endParaRPr lang="en-US" dirty="0" smtClean="0">
              <a:ea typeface="ＭＳ Ｐゴシック" pitchFamily="34" charset="-128"/>
            </a:endParaRPr>
          </a:p>
          <a:p>
            <a:pPr eaLnBrk="1" hangingPunct="1">
              <a:spcBef>
                <a:spcPct val="0"/>
              </a:spcBef>
            </a:pPr>
            <a:endParaRPr lang="en-US" dirty="0" smtClean="0">
              <a:ea typeface="ＭＳ Ｐゴシック" pitchFamily="34" charset="-128"/>
            </a:endParaRPr>
          </a:p>
          <a:p>
            <a:pPr eaLnBrk="1" hangingPunct="1">
              <a:spcBef>
                <a:spcPct val="0"/>
              </a:spcBef>
            </a:pPr>
            <a:r>
              <a:rPr lang="en-US" dirty="0" smtClean="0">
                <a:ea typeface="ＭＳ Ｐゴシック" pitchFamily="34" charset="-128"/>
              </a:rPr>
              <a:t>We have a pic of an instrument done</a:t>
            </a:r>
            <a:r>
              <a:rPr lang="en-US" baseline="0" dirty="0" smtClean="0">
                <a:ea typeface="ＭＳ Ｐゴシック" pitchFamily="34" charset="-128"/>
              </a:rPr>
              <a:t> up in each theme….</a:t>
            </a:r>
          </a:p>
          <a:p>
            <a:pPr eaLnBrk="1" hangingPunct="1">
              <a:spcBef>
                <a:spcPct val="0"/>
              </a:spcBef>
            </a:pPr>
            <a:endParaRPr lang="en-US" baseline="0" dirty="0" smtClean="0">
              <a:ea typeface="ＭＳ Ｐゴシック" pitchFamily="34" charset="-128"/>
            </a:endParaRPr>
          </a:p>
          <a:p>
            <a:pPr eaLnBrk="1" hangingPunct="1">
              <a:spcBef>
                <a:spcPct val="0"/>
              </a:spcBef>
            </a:pPr>
            <a:r>
              <a:rPr lang="en-US" baseline="0" dirty="0" smtClean="0">
                <a:ea typeface="ＭＳ Ｐゴシック" pitchFamily="34" charset="-128"/>
              </a:rPr>
              <a:t>Natural- bass natural 1</a:t>
            </a:r>
          </a:p>
          <a:p>
            <a:pPr eaLnBrk="1" hangingPunct="1">
              <a:spcBef>
                <a:spcPct val="0"/>
              </a:spcBef>
            </a:pPr>
            <a:r>
              <a:rPr lang="en-US" baseline="0" dirty="0" err="1" smtClean="0">
                <a:ea typeface="ＭＳ Ｐゴシック" pitchFamily="34" charset="-128"/>
              </a:rPr>
              <a:t>HeadHunter</a:t>
            </a:r>
            <a:r>
              <a:rPr lang="en-US" baseline="0" dirty="0" smtClean="0">
                <a:ea typeface="ＭＳ Ｐゴシック" pitchFamily="34" charset="-128"/>
              </a:rPr>
              <a:t>- Blackberry headhunter1</a:t>
            </a:r>
          </a:p>
          <a:p>
            <a:pPr eaLnBrk="1" hangingPunct="1">
              <a:spcBef>
                <a:spcPct val="0"/>
              </a:spcBef>
            </a:pPr>
            <a:r>
              <a:rPr lang="en-US" baseline="0" dirty="0" smtClean="0">
                <a:ea typeface="ＭＳ Ｐゴシック" pitchFamily="34" charset="-128"/>
              </a:rPr>
              <a:t>Chameleon- </a:t>
            </a:r>
            <a:r>
              <a:rPr lang="en-US" baseline="0" dirty="0" err="1" smtClean="0">
                <a:ea typeface="ＭＳ Ｐゴシック" pitchFamily="34" charset="-128"/>
              </a:rPr>
              <a:t>darkhorse</a:t>
            </a:r>
            <a:r>
              <a:rPr lang="en-US" baseline="0" dirty="0" smtClean="0">
                <a:ea typeface="ＭＳ Ｐゴシック" pitchFamily="34" charset="-128"/>
              </a:rPr>
              <a:t> 1</a:t>
            </a:r>
          </a:p>
          <a:p>
            <a:pPr eaLnBrk="1" hangingPunct="1">
              <a:spcBef>
                <a:spcPct val="0"/>
              </a:spcBef>
            </a:pPr>
            <a:r>
              <a:rPr lang="en-US" baseline="0" dirty="0" smtClean="0">
                <a:ea typeface="ＭＳ Ｐゴシック" pitchFamily="34" charset="-128"/>
              </a:rPr>
              <a:t>House- Purple Mistress 1</a:t>
            </a:r>
          </a:p>
          <a:p>
            <a:pPr eaLnBrk="1" hangingPunct="1">
              <a:spcBef>
                <a:spcPct val="0"/>
              </a:spcBef>
            </a:pPr>
            <a:r>
              <a:rPr lang="en-US" baseline="0" dirty="0" smtClean="0">
                <a:ea typeface="ＭＳ Ｐゴシック" pitchFamily="34" charset="-128"/>
              </a:rPr>
              <a:t>Nashville- </a:t>
            </a:r>
            <a:r>
              <a:rPr lang="en-US" b="0" baseline="0" dirty="0" smtClean="0">
                <a:ea typeface="ＭＳ Ｐゴシック" pitchFamily="34" charset="-128"/>
              </a:rPr>
              <a:t>Nashville 1</a:t>
            </a:r>
          </a:p>
          <a:p>
            <a:pPr eaLnBrk="1" hangingPunct="1">
              <a:spcBef>
                <a:spcPct val="0"/>
              </a:spcBef>
            </a:pPr>
            <a:r>
              <a:rPr lang="en-US" b="0" baseline="0" dirty="0" smtClean="0">
                <a:ea typeface="ＭＳ Ｐゴシック" pitchFamily="34" charset="-128"/>
              </a:rPr>
              <a:t>Custom- Zebra mistress2</a:t>
            </a:r>
          </a:p>
          <a:p>
            <a:endParaRPr lang="en-US" dirty="0" smtClean="0">
              <a:ea typeface="ＭＳ Ｐゴシック" pitchFamily="34" charset="-128"/>
            </a:endParaRPr>
          </a:p>
        </p:txBody>
      </p:sp>
      <p:sp>
        <p:nvSpPr>
          <p:cNvPr id="542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A6C77591-433E-4764-8265-0C1D05D6927A}" type="slidenum">
              <a:rPr lang="en-US" smtClean="0">
                <a:latin typeface="Calibri" pitchFamily="34" charset="0"/>
              </a:rPr>
              <a:pPr eaLnBrk="1" hangingPunct="1"/>
              <a:t>5</a:t>
            </a:fld>
            <a:endParaRPr lang="en-US" smtClean="0">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base" latinLnBrk="0" hangingPunct="1">
              <a:lnSpc>
                <a:spcPct val="100000"/>
              </a:lnSpc>
              <a:spcBef>
                <a:spcPct val="0"/>
              </a:spcBef>
              <a:spcAft>
                <a:spcPct val="0"/>
              </a:spcAft>
              <a:buClrTx/>
              <a:buSzTx/>
              <a:buFontTx/>
              <a:buNone/>
              <a:tabLst/>
              <a:defRPr/>
            </a:pPr>
            <a:r>
              <a:rPr lang="en-US" dirty="0" smtClean="0">
                <a:ea typeface="ＭＳ Ｐゴシック" pitchFamily="34" charset="-128"/>
              </a:rPr>
              <a:t>Put</a:t>
            </a:r>
            <a:r>
              <a:rPr lang="en-US" baseline="0" dirty="0" smtClean="0">
                <a:ea typeface="ＭＳ Ｐゴシック" pitchFamily="34" charset="-128"/>
              </a:rPr>
              <a:t> a larger the </a:t>
            </a:r>
            <a:r>
              <a:rPr lang="en-US" baseline="0" dirty="0" err="1" smtClean="0">
                <a:ea typeface="ＭＳ Ｐゴシック" pitchFamily="34" charset="-128"/>
              </a:rPr>
              <a:t>silohouette</a:t>
            </a:r>
            <a:r>
              <a:rPr lang="en-US" baseline="0" dirty="0" smtClean="0">
                <a:ea typeface="ＭＳ Ｐゴシック" pitchFamily="34" charset="-128"/>
              </a:rPr>
              <a:t> pic as the main pic and the theme </a:t>
            </a:r>
            <a:r>
              <a:rPr lang="en-US" baseline="0" dirty="0" err="1" smtClean="0">
                <a:ea typeface="ＭＳ Ｐゴシック" pitchFamily="34" charset="-128"/>
              </a:rPr>
              <a:t>pics</a:t>
            </a:r>
            <a:r>
              <a:rPr lang="en-US" baseline="0" dirty="0" smtClean="0">
                <a:ea typeface="ＭＳ Ｐゴシック" pitchFamily="34" charset="-128"/>
              </a:rPr>
              <a:t> smaller. Can we add captions to the smaller </a:t>
            </a:r>
            <a:r>
              <a:rPr lang="en-US" baseline="0" dirty="0" err="1" smtClean="0">
                <a:ea typeface="ＭＳ Ｐゴシック" pitchFamily="34" charset="-128"/>
              </a:rPr>
              <a:t>pics</a:t>
            </a:r>
            <a:r>
              <a:rPr lang="en-US" baseline="0" dirty="0" smtClean="0">
                <a:ea typeface="ＭＳ Ｐゴシック" pitchFamily="34" charset="-128"/>
              </a:rPr>
              <a:t>.</a:t>
            </a:r>
            <a:endParaRPr lang="en-US" dirty="0" smtClean="0">
              <a:ea typeface="ＭＳ Ｐゴシック" pitchFamily="34" charset="-128"/>
            </a:endParaRPr>
          </a:p>
          <a:p>
            <a:pPr eaLnBrk="1" hangingPunct="1">
              <a:spcBef>
                <a:spcPct val="0"/>
              </a:spcBef>
            </a:pPr>
            <a:r>
              <a:rPr lang="en-US" dirty="0" smtClean="0">
                <a:ea typeface="ＭＳ Ｐゴシック" pitchFamily="34" charset="-128"/>
              </a:rPr>
              <a:t/>
            </a:r>
            <a:br>
              <a:rPr lang="en-US" dirty="0" smtClean="0">
                <a:ea typeface="ＭＳ Ｐゴシック" pitchFamily="34" charset="-128"/>
              </a:rPr>
            </a:br>
            <a:r>
              <a:rPr lang="en-US" dirty="0" smtClean="0">
                <a:ea typeface="ＭＳ Ｐゴシック" pitchFamily="34" charset="-128"/>
              </a:rPr>
              <a:t>We have a pic of an instrument done</a:t>
            </a:r>
            <a:r>
              <a:rPr lang="en-US" baseline="0" dirty="0" smtClean="0">
                <a:ea typeface="ＭＳ Ｐゴシック" pitchFamily="34" charset="-128"/>
              </a:rPr>
              <a:t> up in each theme….</a:t>
            </a:r>
          </a:p>
          <a:p>
            <a:pPr eaLnBrk="1" hangingPunct="1">
              <a:spcBef>
                <a:spcPct val="0"/>
              </a:spcBef>
            </a:pPr>
            <a:endParaRPr lang="en-US" baseline="0" dirty="0" smtClean="0">
              <a:ea typeface="ＭＳ Ｐゴシック" pitchFamily="34" charset="-128"/>
            </a:endParaRPr>
          </a:p>
          <a:p>
            <a:pPr eaLnBrk="1" hangingPunct="1">
              <a:spcBef>
                <a:spcPct val="0"/>
              </a:spcBef>
            </a:pPr>
            <a:r>
              <a:rPr lang="en-US" baseline="0" dirty="0" smtClean="0">
                <a:ea typeface="ＭＳ Ｐゴシック" pitchFamily="34" charset="-128"/>
              </a:rPr>
              <a:t>Natural- bass natural 1</a:t>
            </a:r>
          </a:p>
          <a:p>
            <a:pPr eaLnBrk="1" hangingPunct="1">
              <a:spcBef>
                <a:spcPct val="0"/>
              </a:spcBef>
            </a:pPr>
            <a:r>
              <a:rPr lang="en-US" baseline="0" dirty="0" err="1" smtClean="0">
                <a:ea typeface="ＭＳ Ｐゴシック" pitchFamily="34" charset="-128"/>
              </a:rPr>
              <a:t>HeadHunter</a:t>
            </a:r>
            <a:r>
              <a:rPr lang="en-US" baseline="0" dirty="0" smtClean="0">
                <a:ea typeface="ＭＳ Ｐゴシック" pitchFamily="34" charset="-128"/>
              </a:rPr>
              <a:t>- </a:t>
            </a:r>
            <a:r>
              <a:rPr lang="en-US" baseline="0" dirty="0" err="1" smtClean="0">
                <a:ea typeface="ＭＳ Ｐゴシック" pitchFamily="34" charset="-128"/>
              </a:rPr>
              <a:t>Blackberr</a:t>
            </a:r>
            <a:r>
              <a:rPr lang="en-US" baseline="0" dirty="0" smtClean="0">
                <a:ea typeface="ＭＳ Ｐゴシック" pitchFamily="34" charset="-128"/>
              </a:rPr>
              <a:t> headhunter1</a:t>
            </a:r>
          </a:p>
          <a:p>
            <a:pPr eaLnBrk="1" hangingPunct="1">
              <a:spcBef>
                <a:spcPct val="0"/>
              </a:spcBef>
            </a:pPr>
            <a:r>
              <a:rPr lang="en-US" baseline="0" dirty="0" smtClean="0">
                <a:ea typeface="ＭＳ Ｐゴシック" pitchFamily="34" charset="-128"/>
              </a:rPr>
              <a:t>Chameleon-</a:t>
            </a:r>
            <a:r>
              <a:rPr lang="en-US" baseline="0" dirty="0" err="1" smtClean="0">
                <a:ea typeface="ＭＳ Ｐゴシック" pitchFamily="34" charset="-128"/>
              </a:rPr>
              <a:t>Darkhorse</a:t>
            </a:r>
            <a:r>
              <a:rPr lang="en-US" baseline="0" dirty="0" smtClean="0">
                <a:ea typeface="ＭＳ Ｐゴシック" pitchFamily="34" charset="-128"/>
              </a:rPr>
              <a:t> chameleon 1</a:t>
            </a:r>
          </a:p>
          <a:p>
            <a:pPr eaLnBrk="1" hangingPunct="1">
              <a:spcBef>
                <a:spcPct val="0"/>
              </a:spcBef>
            </a:pPr>
            <a:r>
              <a:rPr lang="en-US" baseline="0" dirty="0" smtClean="0">
                <a:ea typeface="ＭＳ Ｐゴシック" pitchFamily="34" charset="-128"/>
              </a:rPr>
              <a:t>House- house imperial 1</a:t>
            </a:r>
            <a:r>
              <a:rPr lang="en-US" dirty="0" smtClean="0">
                <a:ea typeface="ＭＳ Ｐゴシック" pitchFamily="34" charset="-128"/>
              </a:rPr>
              <a:t> </a:t>
            </a:r>
          </a:p>
          <a:p>
            <a:pPr eaLnBrk="1" hangingPunct="1">
              <a:spcBef>
                <a:spcPct val="0"/>
              </a:spcBef>
            </a:pPr>
            <a:r>
              <a:rPr lang="en-US" baseline="0" dirty="0" smtClean="0">
                <a:ea typeface="ＭＳ Ｐゴシック" pitchFamily="34" charset="-128"/>
              </a:rPr>
              <a:t>Nashville- </a:t>
            </a:r>
            <a:r>
              <a:rPr lang="en-US" b="0" baseline="0" dirty="0" smtClean="0">
                <a:ea typeface="ＭＳ Ｐゴシック" pitchFamily="34" charset="-128"/>
              </a:rPr>
              <a:t>Nashville 1</a:t>
            </a:r>
          </a:p>
          <a:p>
            <a:pPr eaLnBrk="1" hangingPunct="1">
              <a:spcBef>
                <a:spcPct val="0"/>
              </a:spcBef>
            </a:pPr>
            <a:r>
              <a:rPr lang="en-US" b="0" baseline="0" dirty="0" smtClean="0">
                <a:ea typeface="ＭＳ Ｐゴシック" pitchFamily="34" charset="-128"/>
              </a:rPr>
              <a:t>Custom-King 1</a:t>
            </a:r>
          </a:p>
          <a:p>
            <a:endParaRPr lang="en-US" dirty="0" smtClean="0">
              <a:ea typeface="ＭＳ Ｐゴシック" pitchFamily="34" charset="-128"/>
            </a:endParaRPr>
          </a:p>
        </p:txBody>
      </p:sp>
      <p:sp>
        <p:nvSpPr>
          <p:cNvPr id="55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34D25BB7-7FE8-47FE-8962-C9B1E0D66EF9}" type="slidenum">
              <a:rPr lang="en-US" smtClean="0">
                <a:latin typeface="Calibri" pitchFamily="34" charset="0"/>
              </a:rPr>
              <a:pPr eaLnBrk="1" hangingPunct="1"/>
              <a:t>6</a:t>
            </a:fld>
            <a:endParaRPr lang="en-US" smtClean="0">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base" latinLnBrk="0" hangingPunct="1">
              <a:lnSpc>
                <a:spcPct val="100000"/>
              </a:lnSpc>
              <a:spcBef>
                <a:spcPct val="0"/>
              </a:spcBef>
              <a:spcAft>
                <a:spcPct val="0"/>
              </a:spcAft>
              <a:buClrTx/>
              <a:buSzTx/>
              <a:buFontTx/>
              <a:buNone/>
              <a:tabLst/>
              <a:defRPr/>
            </a:pPr>
            <a:r>
              <a:rPr lang="en-US" dirty="0" smtClean="0">
                <a:ea typeface="ＭＳ Ｐゴシック" pitchFamily="34" charset="-128"/>
              </a:rPr>
              <a:t>Put</a:t>
            </a:r>
            <a:r>
              <a:rPr lang="en-US" baseline="0" dirty="0" smtClean="0">
                <a:ea typeface="ＭＳ Ｐゴシック" pitchFamily="34" charset="-128"/>
              </a:rPr>
              <a:t> a larger the </a:t>
            </a:r>
            <a:r>
              <a:rPr lang="en-US" baseline="0" dirty="0" err="1" smtClean="0">
                <a:ea typeface="ＭＳ Ｐゴシック" pitchFamily="34" charset="-128"/>
              </a:rPr>
              <a:t>silohouette</a:t>
            </a:r>
            <a:r>
              <a:rPr lang="en-US" baseline="0" dirty="0" smtClean="0">
                <a:ea typeface="ＭＳ Ｐゴシック" pitchFamily="34" charset="-128"/>
              </a:rPr>
              <a:t> pic as the main pic and the theme </a:t>
            </a:r>
            <a:r>
              <a:rPr lang="en-US" baseline="0" dirty="0" err="1" smtClean="0">
                <a:ea typeface="ＭＳ Ｐゴシック" pitchFamily="34" charset="-128"/>
              </a:rPr>
              <a:t>pics</a:t>
            </a:r>
            <a:r>
              <a:rPr lang="en-US" baseline="0" dirty="0" smtClean="0">
                <a:ea typeface="ＭＳ Ｐゴシック" pitchFamily="34" charset="-128"/>
              </a:rPr>
              <a:t> smaller. Can we add captions to the smaller </a:t>
            </a:r>
            <a:r>
              <a:rPr lang="en-US" baseline="0" dirty="0" err="1" smtClean="0">
                <a:ea typeface="ＭＳ Ｐゴシック" pitchFamily="34" charset="-128"/>
              </a:rPr>
              <a:t>pics</a:t>
            </a:r>
            <a:r>
              <a:rPr lang="en-US" baseline="0" dirty="0" smtClean="0">
                <a:ea typeface="ＭＳ Ｐゴシック" pitchFamily="34" charset="-128"/>
              </a:rPr>
              <a:t>.</a:t>
            </a:r>
            <a:endParaRPr lang="en-US" dirty="0" smtClean="0">
              <a:ea typeface="ＭＳ Ｐゴシック" pitchFamily="34" charset="-128"/>
            </a:endParaRPr>
          </a:p>
          <a:p>
            <a:pPr eaLnBrk="1" hangingPunct="1">
              <a:spcBef>
                <a:spcPct val="0"/>
              </a:spcBef>
            </a:pPr>
            <a:endParaRPr lang="en-US" dirty="0" smtClean="0">
              <a:ea typeface="ＭＳ Ｐゴシック" pitchFamily="34" charset="-128"/>
            </a:endParaRPr>
          </a:p>
          <a:p>
            <a:pPr eaLnBrk="1" hangingPunct="1">
              <a:spcBef>
                <a:spcPct val="0"/>
              </a:spcBef>
            </a:pPr>
            <a:r>
              <a:rPr lang="en-US" dirty="0" smtClean="0">
                <a:ea typeface="ＭＳ Ｐゴシック" pitchFamily="34" charset="-128"/>
              </a:rPr>
              <a:t>We have a pic of an instrument done</a:t>
            </a:r>
            <a:r>
              <a:rPr lang="en-US" baseline="0" dirty="0" smtClean="0">
                <a:ea typeface="ＭＳ Ｐゴシック" pitchFamily="34" charset="-128"/>
              </a:rPr>
              <a:t> up in each theme….</a:t>
            </a:r>
          </a:p>
          <a:p>
            <a:pPr eaLnBrk="1" hangingPunct="1">
              <a:spcBef>
                <a:spcPct val="0"/>
              </a:spcBef>
            </a:pPr>
            <a:endParaRPr lang="en-US" baseline="0" dirty="0" smtClean="0">
              <a:ea typeface="ＭＳ Ｐゴシック" pitchFamily="34" charset="-128"/>
            </a:endParaRPr>
          </a:p>
          <a:p>
            <a:pPr eaLnBrk="1" hangingPunct="1">
              <a:spcBef>
                <a:spcPct val="0"/>
              </a:spcBef>
            </a:pPr>
            <a:r>
              <a:rPr lang="en-US" baseline="0" dirty="0" err="1" smtClean="0">
                <a:ea typeface="ＭＳ Ｐゴシック" pitchFamily="34" charset="-128"/>
              </a:rPr>
              <a:t>HeadHunter</a:t>
            </a:r>
            <a:r>
              <a:rPr lang="en-US" baseline="0" dirty="0" smtClean="0">
                <a:ea typeface="ＭＳ Ｐゴシック" pitchFamily="34" charset="-128"/>
              </a:rPr>
              <a:t>- </a:t>
            </a:r>
            <a:r>
              <a:rPr lang="en-US" baseline="0" dirty="0" err="1" smtClean="0">
                <a:ea typeface="ＭＳ Ｐゴシック" pitchFamily="34" charset="-128"/>
              </a:rPr>
              <a:t>Blackberr</a:t>
            </a:r>
            <a:r>
              <a:rPr lang="en-US" baseline="0" dirty="0" smtClean="0">
                <a:ea typeface="ＭＳ Ｐゴシック" pitchFamily="34" charset="-128"/>
              </a:rPr>
              <a:t> headhunter1</a:t>
            </a:r>
          </a:p>
          <a:p>
            <a:pPr eaLnBrk="1" hangingPunct="1">
              <a:spcBef>
                <a:spcPct val="0"/>
              </a:spcBef>
            </a:pPr>
            <a:r>
              <a:rPr lang="en-US" baseline="0" dirty="0" smtClean="0">
                <a:ea typeface="ＭＳ Ｐゴシック" pitchFamily="34" charset="-128"/>
              </a:rPr>
              <a:t>Chameleon-</a:t>
            </a:r>
            <a:r>
              <a:rPr lang="en-US" baseline="0" dirty="0" err="1" smtClean="0">
                <a:ea typeface="ＭＳ Ｐゴシック" pitchFamily="34" charset="-128"/>
              </a:rPr>
              <a:t>Darkhorse</a:t>
            </a:r>
            <a:r>
              <a:rPr lang="en-US" baseline="0" dirty="0" smtClean="0">
                <a:ea typeface="ＭＳ Ｐゴシック" pitchFamily="34" charset="-128"/>
              </a:rPr>
              <a:t> chameleon 1</a:t>
            </a:r>
          </a:p>
          <a:p>
            <a:pPr eaLnBrk="1" hangingPunct="1">
              <a:spcBef>
                <a:spcPct val="0"/>
              </a:spcBef>
            </a:pPr>
            <a:r>
              <a:rPr lang="en-US" baseline="0" dirty="0" smtClean="0">
                <a:ea typeface="ＭＳ Ｐゴシック" pitchFamily="34" charset="-128"/>
              </a:rPr>
              <a:t>House- purple hornet1</a:t>
            </a:r>
          </a:p>
          <a:p>
            <a:pPr eaLnBrk="1" hangingPunct="1">
              <a:spcBef>
                <a:spcPct val="0"/>
              </a:spcBef>
            </a:pPr>
            <a:r>
              <a:rPr lang="en-US" baseline="0" dirty="0" smtClean="0">
                <a:ea typeface="ＭＳ Ｐゴシック" pitchFamily="34" charset="-128"/>
              </a:rPr>
              <a:t>Nashville- </a:t>
            </a:r>
            <a:r>
              <a:rPr lang="en-US" b="0" baseline="0" dirty="0" smtClean="0">
                <a:ea typeface="ＭＳ Ｐゴシック" pitchFamily="34" charset="-128"/>
              </a:rPr>
              <a:t>Nashville 1</a:t>
            </a:r>
          </a:p>
          <a:p>
            <a:pPr eaLnBrk="1" hangingPunct="1">
              <a:spcBef>
                <a:spcPct val="0"/>
              </a:spcBef>
            </a:pPr>
            <a:r>
              <a:rPr lang="en-US" b="0" baseline="0" dirty="0" smtClean="0">
                <a:ea typeface="ＭＳ Ｐゴシック" pitchFamily="34" charset="-128"/>
              </a:rPr>
              <a:t>Custom-</a:t>
            </a:r>
            <a:r>
              <a:rPr lang="en-US" b="0" baseline="0" dirty="0" err="1" smtClean="0">
                <a:ea typeface="ＭＳ Ｐゴシック" pitchFamily="34" charset="-128"/>
              </a:rPr>
              <a:t>westernred</a:t>
            </a:r>
            <a:r>
              <a:rPr lang="en-US" b="0" baseline="0" dirty="0" smtClean="0">
                <a:ea typeface="ＭＳ Ｐゴシック" pitchFamily="34" charset="-128"/>
              </a:rPr>
              <a:t> hornet1</a:t>
            </a:r>
          </a:p>
        </p:txBody>
      </p:sp>
      <p:sp>
        <p:nvSpPr>
          <p:cNvPr id="563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C8C3B52C-88D1-45D2-B466-DC71AF31571C}" type="slidenum">
              <a:rPr lang="en-US" smtClean="0">
                <a:latin typeface="Calibri" pitchFamily="34" charset="0"/>
              </a:rPr>
              <a:pPr eaLnBrk="1" hangingPunct="1"/>
              <a:t>7</a:t>
            </a:fld>
            <a:endParaRPr lang="en-US" smtClean="0">
              <a:latin typeface="Calibr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base" latinLnBrk="0" hangingPunct="1">
              <a:lnSpc>
                <a:spcPct val="100000"/>
              </a:lnSpc>
              <a:spcBef>
                <a:spcPct val="0"/>
              </a:spcBef>
              <a:spcAft>
                <a:spcPct val="0"/>
              </a:spcAft>
              <a:buClrTx/>
              <a:buSzTx/>
              <a:buFontTx/>
              <a:buNone/>
              <a:tabLst/>
              <a:defRPr/>
            </a:pPr>
            <a:r>
              <a:rPr lang="en-US" dirty="0" smtClean="0">
                <a:ea typeface="ＭＳ Ｐゴシック" pitchFamily="34" charset="-128"/>
              </a:rPr>
              <a:t>Put</a:t>
            </a:r>
            <a:r>
              <a:rPr lang="en-US" baseline="0" dirty="0" smtClean="0">
                <a:ea typeface="ＭＳ Ｐゴシック" pitchFamily="34" charset="-128"/>
              </a:rPr>
              <a:t> a larger the </a:t>
            </a:r>
            <a:r>
              <a:rPr lang="en-US" baseline="0" dirty="0" err="1" smtClean="0">
                <a:ea typeface="ＭＳ Ｐゴシック" pitchFamily="34" charset="-128"/>
              </a:rPr>
              <a:t>silohouette</a:t>
            </a:r>
            <a:r>
              <a:rPr lang="en-US" baseline="0" dirty="0" smtClean="0">
                <a:ea typeface="ＭＳ Ｐゴシック" pitchFamily="34" charset="-128"/>
              </a:rPr>
              <a:t> pic as the main pic and the theme </a:t>
            </a:r>
            <a:r>
              <a:rPr lang="en-US" baseline="0" dirty="0" err="1" smtClean="0">
                <a:ea typeface="ＭＳ Ｐゴシック" pitchFamily="34" charset="-128"/>
              </a:rPr>
              <a:t>pics</a:t>
            </a:r>
            <a:r>
              <a:rPr lang="en-US" baseline="0" dirty="0" smtClean="0">
                <a:ea typeface="ＭＳ Ｐゴシック" pitchFamily="34" charset="-128"/>
              </a:rPr>
              <a:t> smaller. Can we add captions to the smaller </a:t>
            </a:r>
            <a:r>
              <a:rPr lang="en-US" baseline="0" dirty="0" err="1" smtClean="0">
                <a:ea typeface="ＭＳ Ｐゴシック" pitchFamily="34" charset="-128"/>
              </a:rPr>
              <a:t>pics</a:t>
            </a:r>
            <a:r>
              <a:rPr lang="en-US" baseline="0" dirty="0" smtClean="0">
                <a:ea typeface="ＭＳ Ｐゴシック" pitchFamily="34" charset="-128"/>
              </a:rPr>
              <a:t>.</a:t>
            </a:r>
            <a:endParaRPr lang="en-US" dirty="0" smtClean="0">
              <a:ea typeface="ＭＳ Ｐゴシック" pitchFamily="34" charset="-128"/>
            </a:endParaRPr>
          </a:p>
          <a:p>
            <a:pPr eaLnBrk="1" hangingPunct="1">
              <a:spcBef>
                <a:spcPct val="0"/>
              </a:spcBef>
            </a:pPr>
            <a:endParaRPr lang="en-US" dirty="0" smtClean="0">
              <a:ea typeface="ＭＳ Ｐゴシック" pitchFamily="34" charset="-128"/>
            </a:endParaRPr>
          </a:p>
          <a:p>
            <a:pPr eaLnBrk="1" hangingPunct="1">
              <a:spcBef>
                <a:spcPct val="0"/>
              </a:spcBef>
            </a:pPr>
            <a:r>
              <a:rPr lang="en-US" dirty="0" smtClean="0">
                <a:ea typeface="ＭＳ Ｐゴシック" pitchFamily="34" charset="-128"/>
              </a:rPr>
              <a:t>We have a pic of an instrument done</a:t>
            </a:r>
            <a:r>
              <a:rPr lang="en-US" baseline="0" dirty="0" smtClean="0">
                <a:ea typeface="ＭＳ Ｐゴシック" pitchFamily="34" charset="-128"/>
              </a:rPr>
              <a:t> up in each theme….</a:t>
            </a:r>
          </a:p>
          <a:p>
            <a:pPr eaLnBrk="1" hangingPunct="1">
              <a:spcBef>
                <a:spcPct val="0"/>
              </a:spcBef>
            </a:pPr>
            <a:r>
              <a:rPr lang="en-US" baseline="0" dirty="0" smtClean="0">
                <a:ea typeface="ＭＳ Ｐゴシック" pitchFamily="34" charset="-128"/>
              </a:rPr>
              <a:t>						Caption</a:t>
            </a:r>
          </a:p>
          <a:p>
            <a:pPr eaLnBrk="1" hangingPunct="1">
              <a:spcBef>
                <a:spcPct val="0"/>
              </a:spcBef>
            </a:pPr>
            <a:r>
              <a:rPr lang="en-US" baseline="0" dirty="0" err="1" smtClean="0">
                <a:ea typeface="ＭＳ Ｐゴシック" pitchFamily="34" charset="-128"/>
              </a:rPr>
              <a:t>HeadHunter</a:t>
            </a:r>
            <a:r>
              <a:rPr lang="en-US" baseline="0" dirty="0" smtClean="0">
                <a:ea typeface="ＭＳ Ｐゴシック" pitchFamily="34" charset="-128"/>
              </a:rPr>
              <a:t>- </a:t>
            </a:r>
            <a:r>
              <a:rPr lang="en-US" baseline="0" dirty="0" err="1" smtClean="0">
                <a:ea typeface="ＭＳ Ｐゴシック" pitchFamily="34" charset="-128"/>
              </a:rPr>
              <a:t>Blackberr</a:t>
            </a:r>
            <a:r>
              <a:rPr lang="en-US" baseline="0" dirty="0" smtClean="0">
                <a:ea typeface="ＭＳ Ｐゴシック" pitchFamily="34" charset="-128"/>
              </a:rPr>
              <a:t> headhunter1 	</a:t>
            </a:r>
          </a:p>
          <a:p>
            <a:pPr eaLnBrk="1" hangingPunct="1">
              <a:spcBef>
                <a:spcPct val="0"/>
              </a:spcBef>
            </a:pPr>
            <a:r>
              <a:rPr lang="en-US" baseline="0" dirty="0" smtClean="0">
                <a:ea typeface="ＭＳ Ｐゴシック" pitchFamily="34" charset="-128"/>
              </a:rPr>
              <a:t>Chameleon-</a:t>
            </a:r>
            <a:r>
              <a:rPr lang="en-US" baseline="0" dirty="0" err="1" smtClean="0">
                <a:ea typeface="ＭＳ Ｐゴシック" pitchFamily="34" charset="-128"/>
              </a:rPr>
              <a:t>Darkhorse</a:t>
            </a:r>
            <a:r>
              <a:rPr lang="en-US" baseline="0" dirty="0" smtClean="0">
                <a:ea typeface="ＭＳ Ｐゴシック" pitchFamily="34" charset="-128"/>
              </a:rPr>
              <a:t> chameleon 1</a:t>
            </a:r>
          </a:p>
          <a:p>
            <a:pPr eaLnBrk="1" hangingPunct="1">
              <a:spcBef>
                <a:spcPct val="0"/>
              </a:spcBef>
            </a:pPr>
            <a:r>
              <a:rPr lang="en-US" baseline="0" dirty="0" smtClean="0">
                <a:ea typeface="ＭＳ Ｐゴシック" pitchFamily="34" charset="-128"/>
              </a:rPr>
              <a:t>House- house imperial 1</a:t>
            </a:r>
            <a:r>
              <a:rPr lang="en-US" dirty="0" smtClean="0">
                <a:ea typeface="ＭＳ Ｐゴシック" pitchFamily="34" charset="-128"/>
              </a:rPr>
              <a:t> </a:t>
            </a:r>
          </a:p>
          <a:p>
            <a:pPr eaLnBrk="1" hangingPunct="1">
              <a:spcBef>
                <a:spcPct val="0"/>
              </a:spcBef>
            </a:pPr>
            <a:r>
              <a:rPr lang="en-US" baseline="0" dirty="0" smtClean="0">
                <a:ea typeface="ＭＳ Ｐゴシック" pitchFamily="34" charset="-128"/>
              </a:rPr>
              <a:t>Nashville- </a:t>
            </a:r>
            <a:r>
              <a:rPr lang="en-US" b="0" baseline="0" dirty="0" smtClean="0">
                <a:ea typeface="ＭＳ Ｐゴシック" pitchFamily="34" charset="-128"/>
              </a:rPr>
              <a:t>Nashville 1</a:t>
            </a:r>
          </a:p>
          <a:p>
            <a:pPr eaLnBrk="1" hangingPunct="1">
              <a:spcBef>
                <a:spcPct val="0"/>
              </a:spcBef>
            </a:pPr>
            <a:r>
              <a:rPr lang="en-US" b="0" baseline="0" dirty="0" smtClean="0">
                <a:ea typeface="ＭＳ Ｐゴシック" pitchFamily="34" charset="-128"/>
              </a:rPr>
              <a:t>Custom-King 1</a:t>
            </a:r>
          </a:p>
          <a:p>
            <a:endParaRPr lang="en-US" dirty="0" smtClean="0">
              <a:ea typeface="ＭＳ Ｐゴシック" pitchFamily="34" charset="-128"/>
            </a:endParaRPr>
          </a:p>
        </p:txBody>
      </p:sp>
      <p:sp>
        <p:nvSpPr>
          <p:cNvPr id="57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358A438F-4162-40B7-88F9-1FEBDDD7EB74}" type="slidenum">
              <a:rPr lang="en-US" smtClean="0">
                <a:latin typeface="Calibri" pitchFamily="34" charset="0"/>
              </a:rPr>
              <a:pPr eaLnBrk="1" hangingPunct="1"/>
              <a:t>8</a:t>
            </a:fld>
            <a:endParaRPr lang="en-US" smtClean="0">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a:t>
            </a:r>
            <a:r>
              <a:rPr lang="en-US" baseline="0" dirty="0" smtClean="0"/>
              <a:t> for each theme</a:t>
            </a:r>
          </a:p>
          <a:p>
            <a:endParaRPr lang="en-US" dirty="0" smtClean="0"/>
          </a:p>
          <a:p>
            <a:r>
              <a:rPr lang="en-US" dirty="0" smtClean="0"/>
              <a:t>Ghost Rider-P90 GR 1.jpg</a:t>
            </a:r>
          </a:p>
          <a:p>
            <a:r>
              <a:rPr lang="en-US" dirty="0" err="1" smtClean="0"/>
              <a:t>HeadHunter-redburst</a:t>
            </a:r>
            <a:r>
              <a:rPr lang="en-US" baseline="0" dirty="0" smtClean="0"/>
              <a:t> headhunter1</a:t>
            </a: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Chameleon-</a:t>
            </a:r>
            <a:r>
              <a:rPr lang="en-US" baseline="0" dirty="0" err="1" smtClean="0">
                <a:ea typeface="ＭＳ Ｐゴシック" pitchFamily="34" charset="-128"/>
              </a:rPr>
              <a:t>Darkhorse</a:t>
            </a:r>
            <a:r>
              <a:rPr lang="en-US" baseline="0" dirty="0" smtClean="0">
                <a:ea typeface="ＭＳ Ｐゴシック" pitchFamily="34" charset="-128"/>
              </a:rPr>
              <a:t> chameleon 1</a:t>
            </a:r>
            <a:endParaRPr lang="en-US" dirty="0" smtClean="0"/>
          </a:p>
          <a:p>
            <a:r>
              <a:rPr lang="en-US" dirty="0" smtClean="0"/>
              <a:t>House-house Imperial 1</a:t>
            </a:r>
          </a:p>
          <a:p>
            <a:r>
              <a:rPr lang="en-US" dirty="0" smtClean="0"/>
              <a:t>Nashville-Nashville 1</a:t>
            </a:r>
          </a:p>
          <a:p>
            <a:r>
              <a:rPr lang="en-US" dirty="0" smtClean="0"/>
              <a:t>Custom-King 1</a:t>
            </a:r>
          </a:p>
          <a:p>
            <a:endParaRPr lang="en-US" dirty="0"/>
          </a:p>
        </p:txBody>
      </p:sp>
      <p:sp>
        <p:nvSpPr>
          <p:cNvPr id="4" name="Slide Number Placeholder 3"/>
          <p:cNvSpPr>
            <a:spLocks noGrp="1"/>
          </p:cNvSpPr>
          <p:nvPr>
            <p:ph type="sldNum" sz="quarter" idx="10"/>
          </p:nvPr>
        </p:nvSpPr>
        <p:spPr/>
        <p:txBody>
          <a:bodyPr/>
          <a:lstStyle/>
          <a:p>
            <a:pPr>
              <a:defRPr/>
            </a:pPr>
            <a:fld id="{3A03B517-F442-4F04-B117-ED3171B0AB13}" type="slidenum">
              <a:rPr lang="en-US" smtClean="0"/>
              <a:pPr>
                <a:defRPr/>
              </a:pPr>
              <a:t>9</a:t>
            </a:fld>
            <a:endParaRPr lang="en-US"/>
          </a:p>
        </p:txBody>
      </p:sp>
    </p:spTree>
    <p:extLst>
      <p:ext uri="{BB962C8B-B14F-4D97-AF65-F5344CB8AC3E}">
        <p14:creationId xmlns:p14="http://schemas.microsoft.com/office/powerpoint/2010/main" val="4190267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4B72976C-5618-46C1-BAB4-F3F65EBD092E}" type="datetime1">
              <a:rPr lang="en-US"/>
              <a:pPr>
                <a:defRPr/>
              </a:pPr>
              <a:t>11/28/2011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7A64212-C11D-44EF-9CCB-FFC90982F0A1}" type="slidenum">
              <a:rPr lang="en-US"/>
              <a:pPr>
                <a:defRPr/>
              </a:pPr>
              <a:t>‹#›</a:t>
            </a:fld>
            <a:endParaRPr lang="en-US"/>
          </a:p>
        </p:txBody>
      </p:sp>
    </p:spTree>
    <p:extLst>
      <p:ext uri="{BB962C8B-B14F-4D97-AF65-F5344CB8AC3E}">
        <p14:creationId xmlns:p14="http://schemas.microsoft.com/office/powerpoint/2010/main" val="611719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7FD7E0C-2E53-4AE8-A1BC-D8885A6D1F2A}" type="datetime1">
              <a:rPr lang="en-US"/>
              <a:pPr>
                <a:defRPr/>
              </a:pPr>
              <a:t>11/28/2011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A2632CC-21B9-4486-ABEB-8B1072472081}" type="slidenum">
              <a:rPr lang="en-US"/>
              <a:pPr>
                <a:defRPr/>
              </a:pPr>
              <a:t>‹#›</a:t>
            </a:fld>
            <a:endParaRPr lang="en-US"/>
          </a:p>
        </p:txBody>
      </p:sp>
    </p:spTree>
    <p:extLst>
      <p:ext uri="{BB962C8B-B14F-4D97-AF65-F5344CB8AC3E}">
        <p14:creationId xmlns:p14="http://schemas.microsoft.com/office/powerpoint/2010/main" val="2299851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87584E1-3D2D-4A1E-8BFA-852451A5EF2B}" type="datetime1">
              <a:rPr lang="en-US"/>
              <a:pPr>
                <a:defRPr/>
              </a:pPr>
              <a:t>11/28/2011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A7BDC3C-CC52-4CE8-9995-442572F8B523}" type="slidenum">
              <a:rPr lang="en-US"/>
              <a:pPr>
                <a:defRPr/>
              </a:pPr>
              <a:t>‹#›</a:t>
            </a:fld>
            <a:endParaRPr lang="en-US"/>
          </a:p>
        </p:txBody>
      </p:sp>
    </p:spTree>
    <p:extLst>
      <p:ext uri="{BB962C8B-B14F-4D97-AF65-F5344CB8AC3E}">
        <p14:creationId xmlns:p14="http://schemas.microsoft.com/office/powerpoint/2010/main" val="2802001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0812D40-6CCB-4EC7-969C-D8C9800DAB4C}" type="datetime1">
              <a:rPr lang="en-US"/>
              <a:pPr>
                <a:defRPr/>
              </a:pPr>
              <a:t>11/28/2011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352022E-CB59-49BE-9FFC-CF5CC5795446}" type="slidenum">
              <a:rPr lang="en-US"/>
              <a:pPr>
                <a:defRPr/>
              </a:pPr>
              <a:t>‹#›</a:t>
            </a:fld>
            <a:endParaRPr lang="en-US"/>
          </a:p>
        </p:txBody>
      </p:sp>
    </p:spTree>
    <p:extLst>
      <p:ext uri="{BB962C8B-B14F-4D97-AF65-F5344CB8AC3E}">
        <p14:creationId xmlns:p14="http://schemas.microsoft.com/office/powerpoint/2010/main" val="3464316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896E5A03-ED7A-46C0-BEEB-DDCB16569468}" type="datetime1">
              <a:rPr lang="en-US"/>
              <a:pPr>
                <a:defRPr/>
              </a:pPr>
              <a:t>11/28/2011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0C8DD2E-A7C8-4EAC-8294-420F32A903BB}" type="slidenum">
              <a:rPr lang="en-US"/>
              <a:pPr>
                <a:defRPr/>
              </a:pPr>
              <a:t>‹#›</a:t>
            </a:fld>
            <a:endParaRPr lang="en-US"/>
          </a:p>
        </p:txBody>
      </p:sp>
    </p:spTree>
    <p:extLst>
      <p:ext uri="{BB962C8B-B14F-4D97-AF65-F5344CB8AC3E}">
        <p14:creationId xmlns:p14="http://schemas.microsoft.com/office/powerpoint/2010/main" val="1002582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D094A418-97D8-4B75-BA66-EEE4167AFE8B}" type="datetime1">
              <a:rPr lang="en-US"/>
              <a:pPr>
                <a:defRPr/>
              </a:pPr>
              <a:t>11/28/2011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1310E72-C55A-49B1-9569-D41C9667082F}" type="slidenum">
              <a:rPr lang="en-US"/>
              <a:pPr>
                <a:defRPr/>
              </a:pPr>
              <a:t>‹#›</a:t>
            </a:fld>
            <a:endParaRPr lang="en-US"/>
          </a:p>
        </p:txBody>
      </p:sp>
    </p:spTree>
    <p:extLst>
      <p:ext uri="{BB962C8B-B14F-4D97-AF65-F5344CB8AC3E}">
        <p14:creationId xmlns:p14="http://schemas.microsoft.com/office/powerpoint/2010/main" val="130120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977B32AB-982F-4BBE-B207-5E15987A68D1}" type="datetime1">
              <a:rPr lang="en-US"/>
              <a:pPr>
                <a:defRPr/>
              </a:pPr>
              <a:t>11/28/2011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A2087F5-DC91-4AFB-A56E-4628DF4D68BB}" type="slidenum">
              <a:rPr lang="en-US"/>
              <a:pPr>
                <a:defRPr/>
              </a:pPr>
              <a:t>‹#›</a:t>
            </a:fld>
            <a:endParaRPr lang="en-US"/>
          </a:p>
        </p:txBody>
      </p:sp>
    </p:spTree>
    <p:extLst>
      <p:ext uri="{BB962C8B-B14F-4D97-AF65-F5344CB8AC3E}">
        <p14:creationId xmlns:p14="http://schemas.microsoft.com/office/powerpoint/2010/main" val="3185613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119639C4-7C09-4792-A592-71FFFA987561}" type="datetime1">
              <a:rPr lang="en-US"/>
              <a:pPr>
                <a:defRPr/>
              </a:pPr>
              <a:t>11/28/2011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6838B47-B9C7-41D3-95AD-605701DC6BA9}" type="slidenum">
              <a:rPr lang="en-US"/>
              <a:pPr>
                <a:defRPr/>
              </a:pPr>
              <a:t>‹#›</a:t>
            </a:fld>
            <a:endParaRPr lang="en-US"/>
          </a:p>
        </p:txBody>
      </p:sp>
    </p:spTree>
    <p:extLst>
      <p:ext uri="{BB962C8B-B14F-4D97-AF65-F5344CB8AC3E}">
        <p14:creationId xmlns:p14="http://schemas.microsoft.com/office/powerpoint/2010/main" val="95027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2984A1B-1FCF-45C2-978F-755D841D37F7}" type="datetime1">
              <a:rPr lang="en-US"/>
              <a:pPr>
                <a:defRPr/>
              </a:pPr>
              <a:t>11/28/2011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3C96CBD-EBE7-4190-A12E-EDE917DAF240}" type="slidenum">
              <a:rPr lang="en-US"/>
              <a:pPr>
                <a:defRPr/>
              </a:pPr>
              <a:t>‹#›</a:t>
            </a:fld>
            <a:endParaRPr lang="en-US"/>
          </a:p>
        </p:txBody>
      </p:sp>
    </p:spTree>
    <p:extLst>
      <p:ext uri="{BB962C8B-B14F-4D97-AF65-F5344CB8AC3E}">
        <p14:creationId xmlns:p14="http://schemas.microsoft.com/office/powerpoint/2010/main" val="4215563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C01E6F96-92A1-41AB-A197-B2AE302E522B}" type="datetime1">
              <a:rPr lang="en-US"/>
              <a:pPr>
                <a:defRPr/>
              </a:pPr>
              <a:t>11/28/2011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1973E94-0F7A-40E2-9171-E11C1C613223}" type="slidenum">
              <a:rPr lang="en-US"/>
              <a:pPr>
                <a:defRPr/>
              </a:pPr>
              <a:t>‹#›</a:t>
            </a:fld>
            <a:endParaRPr lang="en-US"/>
          </a:p>
        </p:txBody>
      </p:sp>
    </p:spTree>
    <p:extLst>
      <p:ext uri="{BB962C8B-B14F-4D97-AF65-F5344CB8AC3E}">
        <p14:creationId xmlns:p14="http://schemas.microsoft.com/office/powerpoint/2010/main" val="478338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9A6101A-8EFB-4775-ACCB-D98EC5EA4CDA}" type="datetime1">
              <a:rPr lang="en-US"/>
              <a:pPr>
                <a:defRPr/>
              </a:pPr>
              <a:t>11/28/2011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A5B58BA-BAF4-46BE-AD68-3DB956EA1B78}" type="slidenum">
              <a:rPr lang="en-US"/>
              <a:pPr>
                <a:defRPr/>
              </a:pPr>
              <a:t>‹#›</a:t>
            </a:fld>
            <a:endParaRPr lang="en-US"/>
          </a:p>
        </p:txBody>
      </p:sp>
    </p:spTree>
    <p:extLst>
      <p:ext uri="{BB962C8B-B14F-4D97-AF65-F5344CB8AC3E}">
        <p14:creationId xmlns:p14="http://schemas.microsoft.com/office/powerpoint/2010/main" val="2555961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FFFFFF"/>
                </a:solidFill>
                <a:latin typeface="Calibri" pitchFamily="-105" charset="0"/>
                <a:ea typeface="ＭＳ Ｐゴシック" pitchFamily="-105" charset="-128"/>
                <a:cs typeface="+mn-cs"/>
              </a:defRPr>
            </a:lvl1pPr>
          </a:lstStyle>
          <a:p>
            <a:pPr>
              <a:defRPr/>
            </a:pPr>
            <a:fld id="{83345792-805E-418C-A382-F8B59D82FEE6}" type="datetime1">
              <a:rPr lang="en-US"/>
              <a:pPr>
                <a:defRPr/>
              </a:pPr>
              <a:t>11/28/2011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FFFFFF"/>
                </a:solidFill>
                <a:latin typeface="Calibri" pitchFamily="-105" charset="0"/>
                <a:ea typeface="ＭＳ Ｐゴシック" pitchFamily="-105" charset="-128"/>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FFFFFF"/>
                </a:solidFill>
                <a:latin typeface="Calibri" pitchFamily="-105" charset="0"/>
                <a:ea typeface="ＭＳ Ｐゴシック" pitchFamily="-105" charset="-128"/>
                <a:cs typeface="+mn-cs"/>
              </a:defRPr>
            </a:lvl1pPr>
          </a:lstStyle>
          <a:p>
            <a:pPr>
              <a:defRPr/>
            </a:pPr>
            <a:fld id="{1E7367E5-C52E-4D60-A3C5-B5110E1F5DA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05" charset="-128"/>
          <a:cs typeface="ＭＳ Ｐゴシック" pitchFamily="-105" charset="-128"/>
        </a:defRPr>
      </a:lvl1pPr>
      <a:lvl2pPr algn="ctr" defTabSz="457200" rtl="0" eaLnBrk="0" fontAlgn="base" hangingPunct="0">
        <a:spcBef>
          <a:spcPct val="0"/>
        </a:spcBef>
        <a:spcAft>
          <a:spcPct val="0"/>
        </a:spcAft>
        <a:defRPr sz="4400">
          <a:solidFill>
            <a:schemeClr val="tx1"/>
          </a:solidFill>
          <a:latin typeface="Calibri" pitchFamily="-105" charset="0"/>
          <a:ea typeface="ＭＳ Ｐゴシック" pitchFamily="-105" charset="-128"/>
          <a:cs typeface="ＭＳ Ｐゴシック" pitchFamily="-105" charset="-128"/>
        </a:defRPr>
      </a:lvl2pPr>
      <a:lvl3pPr algn="ctr" defTabSz="457200" rtl="0" eaLnBrk="0" fontAlgn="base" hangingPunct="0">
        <a:spcBef>
          <a:spcPct val="0"/>
        </a:spcBef>
        <a:spcAft>
          <a:spcPct val="0"/>
        </a:spcAft>
        <a:defRPr sz="4400">
          <a:solidFill>
            <a:schemeClr val="tx1"/>
          </a:solidFill>
          <a:latin typeface="Calibri" pitchFamily="-105" charset="0"/>
          <a:ea typeface="ＭＳ Ｐゴシック" pitchFamily="-105" charset="-128"/>
          <a:cs typeface="ＭＳ Ｐゴシック" pitchFamily="-105" charset="-128"/>
        </a:defRPr>
      </a:lvl3pPr>
      <a:lvl4pPr algn="ctr" defTabSz="457200" rtl="0" eaLnBrk="0" fontAlgn="base" hangingPunct="0">
        <a:spcBef>
          <a:spcPct val="0"/>
        </a:spcBef>
        <a:spcAft>
          <a:spcPct val="0"/>
        </a:spcAft>
        <a:defRPr sz="4400">
          <a:solidFill>
            <a:schemeClr val="tx1"/>
          </a:solidFill>
          <a:latin typeface="Calibri" pitchFamily="-105" charset="0"/>
          <a:ea typeface="ＭＳ Ｐゴシック" pitchFamily="-105" charset="-128"/>
          <a:cs typeface="ＭＳ Ｐゴシック" pitchFamily="-105" charset="-128"/>
        </a:defRPr>
      </a:lvl4pPr>
      <a:lvl5pPr algn="ctr" defTabSz="457200" rtl="0" eaLnBrk="0" fontAlgn="base" hangingPunct="0">
        <a:spcBef>
          <a:spcPct val="0"/>
        </a:spcBef>
        <a:spcAft>
          <a:spcPct val="0"/>
        </a:spcAft>
        <a:defRPr sz="4400">
          <a:solidFill>
            <a:schemeClr val="tx1"/>
          </a:solidFill>
          <a:latin typeface="Calibri" pitchFamily="-105" charset="0"/>
          <a:ea typeface="ＭＳ Ｐゴシック" pitchFamily="-105" charset="-128"/>
          <a:cs typeface="ＭＳ Ｐゴシック" pitchFamily="-105" charset="-128"/>
        </a:defRPr>
      </a:lvl5pPr>
      <a:lvl6pPr marL="457200" algn="ctr" defTabSz="457200" rtl="0" fontAlgn="base">
        <a:spcBef>
          <a:spcPct val="0"/>
        </a:spcBef>
        <a:spcAft>
          <a:spcPct val="0"/>
        </a:spcAft>
        <a:defRPr sz="4400">
          <a:solidFill>
            <a:schemeClr val="tx1"/>
          </a:solidFill>
          <a:latin typeface="Calibri" pitchFamily="-105" charset="0"/>
          <a:ea typeface="ＭＳ Ｐゴシック" pitchFamily="-105" charset="-128"/>
          <a:cs typeface="ＭＳ Ｐゴシック" pitchFamily="-105" charset="-128"/>
        </a:defRPr>
      </a:lvl6pPr>
      <a:lvl7pPr marL="914400" algn="ctr" defTabSz="457200" rtl="0" fontAlgn="base">
        <a:spcBef>
          <a:spcPct val="0"/>
        </a:spcBef>
        <a:spcAft>
          <a:spcPct val="0"/>
        </a:spcAft>
        <a:defRPr sz="4400">
          <a:solidFill>
            <a:schemeClr val="tx1"/>
          </a:solidFill>
          <a:latin typeface="Calibri" pitchFamily="-105" charset="0"/>
          <a:ea typeface="ＭＳ Ｐゴシック" pitchFamily="-105" charset="-128"/>
          <a:cs typeface="ＭＳ Ｐゴシック" pitchFamily="-105" charset="-128"/>
        </a:defRPr>
      </a:lvl7pPr>
      <a:lvl8pPr marL="1371600" algn="ctr" defTabSz="457200" rtl="0" fontAlgn="base">
        <a:spcBef>
          <a:spcPct val="0"/>
        </a:spcBef>
        <a:spcAft>
          <a:spcPct val="0"/>
        </a:spcAft>
        <a:defRPr sz="4400">
          <a:solidFill>
            <a:schemeClr val="tx1"/>
          </a:solidFill>
          <a:latin typeface="Calibri" pitchFamily="-105" charset="0"/>
          <a:ea typeface="ＭＳ Ｐゴシック" pitchFamily="-105" charset="-128"/>
          <a:cs typeface="ＭＳ Ｐゴシック" pitchFamily="-105" charset="-128"/>
        </a:defRPr>
      </a:lvl8pPr>
      <a:lvl9pPr marL="1828800" algn="ctr" defTabSz="457200" rtl="0" fontAlgn="base">
        <a:spcBef>
          <a:spcPct val="0"/>
        </a:spcBef>
        <a:spcAft>
          <a:spcPct val="0"/>
        </a:spcAft>
        <a:defRPr sz="4400">
          <a:solidFill>
            <a:schemeClr val="tx1"/>
          </a:solidFill>
          <a:latin typeface="Calibri" pitchFamily="-105" charset="0"/>
          <a:ea typeface="ＭＳ Ｐゴシック" pitchFamily="-105" charset="-128"/>
          <a:cs typeface="ＭＳ Ｐゴシック" pitchFamily="-105"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05" charset="-128"/>
          <a:cs typeface="ＭＳ Ｐゴシック" pitchFamily="-105"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05"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05"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5"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0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www.beckerguitars.com/restoration/Prices.php" TargetMode="Externa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www.thediscobiscuits.com/"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hyperlink" Target="http://www.umphreys.com/"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www.moe.org/"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www.thediscobiscuits.com/"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hyperlink" Target="http://www.umphreys.com/"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www.twiddle.com/"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37.xml.rels><?xml version="1.0" encoding="UTF-8" standalone="yes"?>
<Relationships xmlns="http://schemas.openxmlformats.org/package/2006/relationships"><Relationship Id="rId3" Type="http://schemas.openxmlformats.org/officeDocument/2006/relationships/hyperlink" Target="http://www.zoogma.net/"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8.xml.rels><?xml version="1.0" encoding="UTF-8" standalone="yes"?>
<Relationships xmlns="http://schemas.openxmlformats.org/package/2006/relationships"><Relationship Id="rId3" Type="http://schemas.openxmlformats.org/officeDocument/2006/relationships/hyperlink" Target="http://www.facebook.com/patrickguitarboy"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39.xml.rels><?xml version="1.0" encoding="UTF-8" standalone="yes"?>
<Relationships xmlns="http://schemas.openxmlformats.org/package/2006/relationships"><Relationship Id="rId3" Type="http://schemas.openxmlformats.org/officeDocument/2006/relationships/hyperlink" Target="http://www.thebrew.biz"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www.myspace.com/prosizzle"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www.thefewmusic.net"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www.chaindriverocks.com"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43.xml.rels><?xml version="1.0" encoding="UTF-8" standalone="yes"?>
<Relationships xmlns="http://schemas.openxmlformats.org/package/2006/relationships"><Relationship Id="rId3" Type="http://schemas.openxmlformats.org/officeDocument/2006/relationships/hyperlink" Target="http://www.robtaylor.com"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www.facebook.com/beckerguitars" TargetMode="External"/><Relationship Id="rId4" Type="http://schemas.openxmlformats.org/officeDocument/2006/relationships/hyperlink" Target="mailto:beckerguitars@gmail.co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title"/>
          </p:nvPr>
        </p:nvSpPr>
        <p:spPr/>
        <p:txBody>
          <a:bodyPr/>
          <a:lstStyle/>
          <a:p>
            <a:pPr eaLnBrk="1" hangingPunct="1"/>
            <a:endParaRPr lang="en-US" smtClean="0">
              <a:ea typeface="ＭＳ Ｐゴシック" pitchFamily="34" charset="-128"/>
            </a:endParaRPr>
          </a:p>
        </p:txBody>
      </p:sp>
      <p:pic>
        <p:nvPicPr>
          <p:cNvPr id="2051" name="Content Placeholder 5" descr="becker test home.tiff"/>
          <p:cNvPicPr>
            <a:picLocks noGrp="1" noChangeAspect="1"/>
          </p:cNvPicPr>
          <p:nvPr>
            <p:ph idx="1"/>
          </p:nvPr>
        </p:nvPicPr>
        <p:blipFill>
          <a:blip r:embed="rId3">
            <a:extLst>
              <a:ext uri="{28A0092B-C50C-407E-A947-70E740481C1C}">
                <a14:useLocalDpi xmlns:a14="http://schemas.microsoft.com/office/drawing/2010/main" val="0"/>
              </a:ext>
            </a:extLst>
          </a:blip>
          <a:srcRect l="-14767" r="-14767"/>
          <a:stretch>
            <a:fillRect/>
          </a:stretch>
        </p:blipFill>
        <p:spPr>
          <a:xfrm>
            <a:off x="-1676400" y="-381000"/>
            <a:ext cx="12885738" cy="6858000"/>
          </a:xfr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Content Placeholder 6" descr="lunapic_129531706525272_3.jpg"/>
          <p:cNvPicPr>
            <a:picLocks noChangeAspect="1"/>
          </p:cNvPicPr>
          <p:nvPr/>
        </p:nvPicPr>
        <p:blipFill>
          <a:blip r:embed="rId3">
            <a:extLst>
              <a:ext uri="{28A0092B-C50C-407E-A947-70E740481C1C}">
                <a14:useLocalDpi xmlns:a14="http://schemas.microsoft.com/office/drawing/2010/main" val="0"/>
              </a:ext>
            </a:extLst>
          </a:blip>
          <a:srcRect t="-72449" b="-72449"/>
          <a:stretch>
            <a:fillRect/>
          </a:stretch>
        </p:blipFill>
        <p:spPr bwMode="auto">
          <a:xfrm>
            <a:off x="-533400" y="-51054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fontScale="90000"/>
          </a:bodyPr>
          <a:lstStyle/>
          <a:p>
            <a:pPr eaLnBrk="1" hangingPunct="1">
              <a:defRPr/>
            </a:pPr>
            <a:r>
              <a:rPr lang="en-US" sz="3600" dirty="0" smtClean="0">
                <a:solidFill>
                  <a:schemeClr val="bg1"/>
                </a:solidFill>
              </a:rPr>
              <a:t/>
            </a:r>
            <a:br>
              <a:rPr lang="en-US" sz="3600" dirty="0" smtClean="0">
                <a:solidFill>
                  <a:schemeClr val="bg1"/>
                </a:solidFill>
              </a:rPr>
            </a:br>
            <a:r>
              <a:rPr lang="en-US" sz="3600" dirty="0" smtClean="0">
                <a:solidFill>
                  <a:schemeClr val="bg1"/>
                </a:solidFill>
              </a:rPr>
              <a:t/>
            </a:r>
            <a:br>
              <a:rPr lang="en-US" sz="3600" dirty="0" smtClean="0">
                <a:solidFill>
                  <a:schemeClr val="bg1"/>
                </a:solidFill>
              </a:rPr>
            </a:br>
            <a:r>
              <a:rPr lang="en-US" sz="3600" dirty="0" smtClean="0">
                <a:solidFill>
                  <a:schemeClr val="bg1"/>
                </a:solidFill>
              </a:rPr>
              <a:t>The Natural </a:t>
            </a:r>
          </a:p>
        </p:txBody>
      </p:sp>
      <p:sp>
        <p:nvSpPr>
          <p:cNvPr id="11268" name="Content Placeholder 3"/>
          <p:cNvSpPr>
            <a:spLocks noGrp="1"/>
          </p:cNvSpPr>
          <p:nvPr>
            <p:ph sz="half" idx="2"/>
          </p:nvPr>
        </p:nvSpPr>
        <p:spPr>
          <a:xfrm>
            <a:off x="4648200" y="1600200"/>
            <a:ext cx="4038600" cy="4852988"/>
          </a:xfrm>
        </p:spPr>
        <p:txBody>
          <a:bodyPr/>
          <a:lstStyle/>
          <a:p>
            <a:pPr eaLnBrk="1" hangingPunct="1">
              <a:lnSpc>
                <a:spcPct val="80000"/>
              </a:lnSpc>
              <a:buFont typeface="Arial" charset="0"/>
              <a:buNone/>
            </a:pPr>
            <a:r>
              <a:rPr lang="en-US" sz="2000" dirty="0" smtClean="0">
                <a:solidFill>
                  <a:schemeClr val="bg1"/>
                </a:solidFill>
                <a:ea typeface="ＭＳ Ｐゴシック" pitchFamily="34" charset="-128"/>
              </a:rPr>
              <a:t>      </a:t>
            </a:r>
          </a:p>
          <a:p>
            <a:pPr eaLnBrk="1" hangingPunct="1">
              <a:lnSpc>
                <a:spcPct val="80000"/>
              </a:lnSpc>
              <a:buFont typeface="Arial" charset="0"/>
              <a:buNone/>
            </a:pPr>
            <a:r>
              <a:rPr lang="en-US" sz="2000" dirty="0" smtClean="0">
                <a:solidFill>
                  <a:schemeClr val="bg1"/>
                </a:solidFill>
                <a:ea typeface="ＭＳ Ｐゴシック" pitchFamily="34" charset="-128"/>
              </a:rPr>
              <a:t>      </a:t>
            </a:r>
          </a:p>
          <a:p>
            <a:pPr lvl="1" eaLnBrk="1" hangingPunct="1">
              <a:lnSpc>
                <a:spcPct val="80000"/>
              </a:lnSpc>
            </a:pPr>
            <a:r>
              <a:rPr lang="en-US" sz="1600" dirty="0" smtClean="0">
                <a:solidFill>
                  <a:schemeClr val="bg1"/>
                </a:solidFill>
                <a:ea typeface="ＭＳ Ｐゴシック" pitchFamily="34" charset="-128"/>
              </a:rPr>
              <a:t>Shape Available: Roller</a:t>
            </a:r>
          </a:p>
          <a:p>
            <a:pPr lvl="1" eaLnBrk="1" hangingPunct="1">
              <a:lnSpc>
                <a:spcPct val="80000"/>
              </a:lnSpc>
            </a:pPr>
            <a:r>
              <a:rPr lang="en-US" sz="1600" dirty="0" smtClean="0">
                <a:solidFill>
                  <a:schemeClr val="bg1"/>
                </a:solidFill>
                <a:ea typeface="ＭＳ Ｐゴシック" pitchFamily="34" charset="-128"/>
              </a:rPr>
              <a:t>Finish: Oil </a:t>
            </a:r>
          </a:p>
          <a:p>
            <a:pPr lvl="1" eaLnBrk="1" hangingPunct="1">
              <a:lnSpc>
                <a:spcPct val="80000"/>
              </a:lnSpc>
            </a:pPr>
            <a:r>
              <a:rPr lang="en-US" sz="1600" dirty="0" smtClean="0">
                <a:solidFill>
                  <a:schemeClr val="bg1"/>
                </a:solidFill>
                <a:ea typeface="ＭＳ Ｐゴシック" pitchFamily="34" charset="-128"/>
              </a:rPr>
              <a:t>Body: Mahogany</a:t>
            </a:r>
          </a:p>
          <a:p>
            <a:pPr lvl="1" eaLnBrk="1" hangingPunct="1">
              <a:lnSpc>
                <a:spcPct val="80000"/>
              </a:lnSpc>
            </a:pPr>
            <a:r>
              <a:rPr lang="en-US" sz="1600" dirty="0" smtClean="0">
                <a:solidFill>
                  <a:schemeClr val="bg1"/>
                </a:solidFill>
                <a:ea typeface="ＭＳ Ｐゴシック" pitchFamily="34" charset="-128"/>
              </a:rPr>
              <a:t>Neck: Mahogany, neck-through 24.625” scale</a:t>
            </a:r>
          </a:p>
          <a:p>
            <a:pPr lvl="1" eaLnBrk="1" hangingPunct="1">
              <a:lnSpc>
                <a:spcPct val="80000"/>
              </a:lnSpc>
            </a:pPr>
            <a:r>
              <a:rPr lang="en-US" sz="1600" dirty="0" smtClean="0">
                <a:solidFill>
                  <a:schemeClr val="bg1"/>
                </a:solidFill>
                <a:ea typeface="ＭＳ Ｐゴシック" pitchFamily="34" charset="-128"/>
              </a:rPr>
              <a:t>Headstock: Matched to body</a:t>
            </a:r>
          </a:p>
          <a:p>
            <a:pPr lvl="1" eaLnBrk="1" hangingPunct="1">
              <a:lnSpc>
                <a:spcPct val="80000"/>
              </a:lnSpc>
            </a:pPr>
            <a:r>
              <a:rPr lang="en-US" sz="1600" dirty="0" err="1" smtClean="0">
                <a:solidFill>
                  <a:schemeClr val="bg1"/>
                </a:solidFill>
                <a:ea typeface="ＭＳ Ｐゴシック" pitchFamily="34" charset="-128"/>
              </a:rPr>
              <a:t>Fretboard</a:t>
            </a:r>
            <a:r>
              <a:rPr lang="en-US" sz="1600" dirty="0" smtClean="0">
                <a:solidFill>
                  <a:schemeClr val="bg1"/>
                </a:solidFill>
                <a:ea typeface="ＭＳ Ｐゴシック" pitchFamily="34" charset="-128"/>
              </a:rPr>
              <a:t>: </a:t>
            </a:r>
            <a:r>
              <a:rPr lang="en-US" sz="1600" dirty="0" err="1" smtClean="0">
                <a:solidFill>
                  <a:schemeClr val="bg1"/>
                </a:solidFill>
                <a:ea typeface="ＭＳ Ｐゴシック" pitchFamily="34" charset="-128"/>
              </a:rPr>
              <a:t>Bloodwood</a:t>
            </a:r>
            <a:r>
              <a:rPr lang="en-US" sz="1600" dirty="0" smtClean="0">
                <a:solidFill>
                  <a:schemeClr val="bg1"/>
                </a:solidFill>
                <a:ea typeface="ＭＳ Ｐゴシック" pitchFamily="34" charset="-128"/>
              </a:rPr>
              <a:t>, </a:t>
            </a:r>
            <a:r>
              <a:rPr lang="en-US" sz="1600" dirty="0" err="1" smtClean="0">
                <a:solidFill>
                  <a:schemeClr val="bg1"/>
                </a:solidFill>
                <a:ea typeface="ＭＳ Ｐゴシック" pitchFamily="34" charset="-128"/>
              </a:rPr>
              <a:t>purpleheart</a:t>
            </a:r>
            <a:r>
              <a:rPr lang="en-US" sz="1600" dirty="0" smtClean="0">
                <a:solidFill>
                  <a:schemeClr val="bg1"/>
                </a:solidFill>
                <a:ea typeface="ＭＳ Ｐゴシック" pitchFamily="34" charset="-128"/>
              </a:rPr>
              <a:t>, </a:t>
            </a:r>
            <a:r>
              <a:rPr lang="en-US" sz="1600" dirty="0" err="1" smtClean="0">
                <a:solidFill>
                  <a:schemeClr val="bg1"/>
                </a:solidFill>
                <a:ea typeface="ＭＳ Ｐゴシック" pitchFamily="34" charset="-128"/>
              </a:rPr>
              <a:t>ziricote</a:t>
            </a:r>
            <a:r>
              <a:rPr lang="en-US" sz="1600" dirty="0" smtClean="0">
                <a:solidFill>
                  <a:schemeClr val="bg1"/>
                </a:solidFill>
                <a:ea typeface="ＭＳ Ｐゴシック" pitchFamily="34" charset="-128"/>
              </a:rPr>
              <a:t>, or cocobolo, 24 frets</a:t>
            </a:r>
          </a:p>
          <a:p>
            <a:pPr lvl="1" eaLnBrk="1" hangingPunct="1">
              <a:lnSpc>
                <a:spcPct val="80000"/>
              </a:lnSpc>
            </a:pPr>
            <a:r>
              <a:rPr lang="en-US" sz="1600" dirty="0" smtClean="0">
                <a:solidFill>
                  <a:schemeClr val="bg1"/>
                </a:solidFill>
                <a:ea typeface="ＭＳ Ｐゴシック" pitchFamily="34" charset="-128"/>
              </a:rPr>
              <a:t>Electronics: 2 </a:t>
            </a:r>
            <a:r>
              <a:rPr lang="en-US" sz="1600" dirty="0" err="1" smtClean="0">
                <a:solidFill>
                  <a:schemeClr val="bg1"/>
                </a:solidFill>
                <a:ea typeface="ＭＳ Ｐゴシック" pitchFamily="34" charset="-128"/>
              </a:rPr>
              <a:t>humbuckers</a:t>
            </a:r>
            <a:r>
              <a:rPr lang="en-US" sz="1600" dirty="0" smtClean="0">
                <a:solidFill>
                  <a:schemeClr val="bg1"/>
                </a:solidFill>
                <a:ea typeface="ＭＳ Ｐゴシック" pitchFamily="34" charset="-128"/>
              </a:rPr>
              <a:t>, Master Volume, Master Tone, 3-way switch</a:t>
            </a:r>
          </a:p>
          <a:p>
            <a:pPr lvl="1" eaLnBrk="1" hangingPunct="1">
              <a:lnSpc>
                <a:spcPct val="80000"/>
              </a:lnSpc>
            </a:pPr>
            <a:r>
              <a:rPr lang="en-US" sz="1600" dirty="0" smtClean="0">
                <a:solidFill>
                  <a:schemeClr val="bg1"/>
                </a:solidFill>
                <a:ea typeface="ＭＳ Ｐゴシック" pitchFamily="34" charset="-128"/>
              </a:rPr>
              <a:t>Hardware: Chrome, tune-o-</a:t>
            </a:r>
            <a:r>
              <a:rPr lang="en-US" sz="1600" dirty="0" err="1" smtClean="0">
                <a:solidFill>
                  <a:schemeClr val="bg1"/>
                </a:solidFill>
                <a:ea typeface="ＭＳ Ｐゴシック" pitchFamily="34" charset="-128"/>
              </a:rPr>
              <a:t>matic</a:t>
            </a:r>
            <a:r>
              <a:rPr lang="en-US" sz="1600" dirty="0" smtClean="0">
                <a:solidFill>
                  <a:schemeClr val="bg1"/>
                </a:solidFill>
                <a:ea typeface="ＭＳ Ｐゴシック" pitchFamily="34" charset="-128"/>
              </a:rPr>
              <a:t> bridge, stop tailpiece</a:t>
            </a:r>
          </a:p>
          <a:p>
            <a:pPr lvl="2" eaLnBrk="1" hangingPunct="1">
              <a:lnSpc>
                <a:spcPct val="80000"/>
              </a:lnSpc>
            </a:pPr>
            <a:r>
              <a:rPr lang="en-US" sz="1300" dirty="0" smtClean="0">
                <a:solidFill>
                  <a:schemeClr val="bg1"/>
                </a:solidFill>
                <a:ea typeface="ＭＳ Ｐゴシック" pitchFamily="34" charset="-128"/>
              </a:rPr>
              <a:t>Exotic wood hardware (pickup rings, knobs, bridge, and tailpiece) add $</a:t>
            </a:r>
            <a:r>
              <a:rPr lang="en-US" sz="1300" dirty="0" smtClean="0">
                <a:solidFill>
                  <a:schemeClr val="bg1"/>
                </a:solidFill>
                <a:ea typeface="ＭＳ Ｐゴシック" pitchFamily="34" charset="-128"/>
              </a:rPr>
              <a:t>500</a:t>
            </a:r>
            <a:endParaRPr lang="en-US" sz="1300" dirty="0" smtClean="0">
              <a:solidFill>
                <a:schemeClr val="bg1"/>
              </a:solidFill>
              <a:ea typeface="ＭＳ Ｐゴシック" pitchFamily="34" charset="-128"/>
            </a:endParaRPr>
          </a:p>
        </p:txBody>
      </p:sp>
      <p:sp>
        <p:nvSpPr>
          <p:cNvPr id="11269" name="Text Box 9"/>
          <p:cNvSpPr txBox="1">
            <a:spLocks noChangeArrowheads="1"/>
          </p:cNvSpPr>
          <p:nvPr/>
        </p:nvSpPr>
        <p:spPr bwMode="auto">
          <a:xfrm>
            <a:off x="1524000" y="0"/>
            <a:ext cx="6477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spcBef>
                <a:spcPct val="50000"/>
              </a:spcBef>
            </a:pPr>
            <a:r>
              <a:rPr lang="en-US">
                <a:solidFill>
                  <a:schemeClr val="bg1"/>
                </a:solidFill>
              </a:rPr>
              <a:t>Home-&gt;Guitars-&gt;Themes-&gt;Natural</a:t>
            </a:r>
            <a:endParaRPr lang="en-US"/>
          </a:p>
        </p:txBody>
      </p:sp>
      <p:sp>
        <p:nvSpPr>
          <p:cNvPr id="11270" name="TextBox 10"/>
          <p:cNvSpPr txBox="1">
            <a:spLocks noChangeArrowheads="1"/>
          </p:cNvSpPr>
          <p:nvPr/>
        </p:nvSpPr>
        <p:spPr bwMode="auto">
          <a:xfrm>
            <a:off x="990600" y="2090738"/>
            <a:ext cx="350520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solidFill>
                  <a:schemeClr val="bg1"/>
                </a:solidFill>
              </a:rPr>
              <a:t>Our natural series of instruments is our most simplified theme. These instruments emphasize the natural beauty of mahogany bodies and through-necks along with exotic fretboards and natural oil finishes. For another dimension of elegance, they are available with matching wood hardware.</a:t>
            </a: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Content Placeholder 6" descr="lunapic_129531706525272_3.jpg"/>
          <p:cNvPicPr>
            <a:picLocks noChangeAspect="1"/>
          </p:cNvPicPr>
          <p:nvPr/>
        </p:nvPicPr>
        <p:blipFill>
          <a:blip r:embed="rId3">
            <a:extLst>
              <a:ext uri="{28A0092B-C50C-407E-A947-70E740481C1C}">
                <a14:useLocalDpi xmlns:a14="http://schemas.microsoft.com/office/drawing/2010/main" val="0"/>
              </a:ext>
            </a:extLst>
          </a:blip>
          <a:srcRect t="-72449" b="-72449"/>
          <a:stretch>
            <a:fillRect/>
          </a:stretch>
        </p:blipFill>
        <p:spPr bwMode="auto">
          <a:xfrm>
            <a:off x="-533400" y="-51054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itle 1"/>
          <p:cNvSpPr>
            <a:spLocks noGrp="1"/>
          </p:cNvSpPr>
          <p:nvPr>
            <p:ph type="title"/>
          </p:nvPr>
        </p:nvSpPr>
        <p:spPr/>
        <p:txBody>
          <a:bodyPr/>
          <a:lstStyle/>
          <a:p>
            <a:pPr eaLnBrk="1" hangingPunct="1"/>
            <a:r>
              <a:rPr lang="en-US" sz="3200" smtClean="0">
                <a:solidFill>
                  <a:schemeClr val="bg1"/>
                </a:solidFill>
                <a:ea typeface="ＭＳ Ｐゴシック" pitchFamily="34" charset="-128"/>
              </a:rPr>
              <a:t/>
            </a:r>
            <a:br>
              <a:rPr lang="en-US" sz="3200" smtClean="0">
                <a:solidFill>
                  <a:schemeClr val="bg1"/>
                </a:solidFill>
                <a:ea typeface="ＭＳ Ｐゴシック" pitchFamily="34" charset="-128"/>
              </a:rPr>
            </a:br>
            <a:r>
              <a:rPr lang="en-US" sz="3200" smtClean="0">
                <a:solidFill>
                  <a:schemeClr val="bg1"/>
                </a:solidFill>
                <a:ea typeface="ＭＳ Ｐゴシック" pitchFamily="34" charset="-128"/>
              </a:rPr>
              <a:t>GhostRider Theme</a:t>
            </a:r>
          </a:p>
        </p:txBody>
      </p:sp>
      <p:sp>
        <p:nvSpPr>
          <p:cNvPr id="27652" name="Content Placeholder 3"/>
          <p:cNvSpPr>
            <a:spLocks noGrp="1"/>
          </p:cNvSpPr>
          <p:nvPr>
            <p:ph sz="half" idx="2"/>
          </p:nvPr>
        </p:nvSpPr>
        <p:spPr>
          <a:xfrm>
            <a:off x="4656138" y="1417638"/>
            <a:ext cx="4038600" cy="5211762"/>
          </a:xfrm>
        </p:spPr>
        <p:txBody>
          <a:bodyPr>
            <a:normAutofit/>
          </a:bodyPr>
          <a:lstStyle/>
          <a:p>
            <a:pPr eaLnBrk="1" hangingPunct="1">
              <a:defRPr/>
            </a:pPr>
            <a:r>
              <a:rPr lang="en-US" sz="1400" dirty="0" smtClean="0">
                <a:solidFill>
                  <a:schemeClr val="bg1"/>
                </a:solidFill>
              </a:rPr>
              <a:t>Shape Available: Roller</a:t>
            </a:r>
          </a:p>
          <a:p>
            <a:pPr eaLnBrk="1" hangingPunct="1">
              <a:defRPr/>
            </a:pPr>
            <a:r>
              <a:rPr lang="en-US" sz="1400" dirty="0" smtClean="0">
                <a:solidFill>
                  <a:schemeClr val="bg1"/>
                </a:solidFill>
              </a:rPr>
              <a:t>Finish:  Satin Lacquer</a:t>
            </a:r>
          </a:p>
          <a:p>
            <a:pPr lvl="1" eaLnBrk="1" hangingPunct="1">
              <a:defRPr/>
            </a:pPr>
            <a:r>
              <a:rPr lang="en-US" sz="1000" dirty="0" smtClean="0">
                <a:solidFill>
                  <a:schemeClr val="bg1"/>
                </a:solidFill>
              </a:rPr>
              <a:t>Color options for mahogany </a:t>
            </a:r>
            <a:r>
              <a:rPr lang="en-US" sz="1000" dirty="0" err="1" smtClean="0">
                <a:solidFill>
                  <a:schemeClr val="bg1"/>
                </a:solidFill>
              </a:rPr>
              <a:t>GhostRiders</a:t>
            </a:r>
            <a:r>
              <a:rPr lang="en-US" sz="1000" dirty="0" smtClean="0">
                <a:solidFill>
                  <a:schemeClr val="bg1"/>
                </a:solidFill>
              </a:rPr>
              <a:t>: Black Cherry, Natural, Chestnut Burst, Kiwi Green, or Plum</a:t>
            </a:r>
          </a:p>
          <a:p>
            <a:pPr lvl="1" eaLnBrk="1" hangingPunct="1">
              <a:defRPr/>
            </a:pPr>
            <a:r>
              <a:rPr lang="en-US" sz="1000" dirty="0" smtClean="0">
                <a:solidFill>
                  <a:schemeClr val="bg1"/>
                </a:solidFill>
              </a:rPr>
              <a:t>Color options for alder </a:t>
            </a:r>
            <a:r>
              <a:rPr lang="en-US" sz="1000" dirty="0" err="1" smtClean="0">
                <a:solidFill>
                  <a:schemeClr val="bg1"/>
                </a:solidFill>
              </a:rPr>
              <a:t>GhostRiders</a:t>
            </a:r>
            <a:r>
              <a:rPr lang="en-US" sz="1000" dirty="0" smtClean="0">
                <a:solidFill>
                  <a:schemeClr val="bg1"/>
                </a:solidFill>
              </a:rPr>
              <a:t>:: Black Cherry, Sea Burst, Green Burst, </a:t>
            </a:r>
            <a:r>
              <a:rPr lang="en-US" sz="1000" dirty="0" err="1" smtClean="0">
                <a:solidFill>
                  <a:schemeClr val="bg1"/>
                </a:solidFill>
              </a:rPr>
              <a:t>Natrual</a:t>
            </a:r>
            <a:r>
              <a:rPr lang="en-US" sz="1000" dirty="0" smtClean="0">
                <a:solidFill>
                  <a:schemeClr val="bg1"/>
                </a:solidFill>
              </a:rPr>
              <a:t>, or Black</a:t>
            </a:r>
          </a:p>
          <a:p>
            <a:pPr eaLnBrk="1" hangingPunct="1">
              <a:defRPr/>
            </a:pPr>
            <a:r>
              <a:rPr lang="en-US" sz="1400" dirty="0" smtClean="0">
                <a:solidFill>
                  <a:schemeClr val="bg1"/>
                </a:solidFill>
              </a:rPr>
              <a:t>Body: Mahogany or Alder</a:t>
            </a:r>
          </a:p>
          <a:p>
            <a:pPr eaLnBrk="1" hangingPunct="1">
              <a:defRPr/>
            </a:pPr>
            <a:r>
              <a:rPr lang="en-US" sz="1400" dirty="0" smtClean="0">
                <a:solidFill>
                  <a:schemeClr val="bg1"/>
                </a:solidFill>
              </a:rPr>
              <a:t>Neck: Mahogany (for mahogany body) or Maple (for Alder body), neck-through 25” scale</a:t>
            </a:r>
          </a:p>
          <a:p>
            <a:pPr eaLnBrk="1" hangingPunct="1">
              <a:defRPr/>
            </a:pPr>
            <a:r>
              <a:rPr lang="en-US" sz="1400" dirty="0" smtClean="0">
                <a:solidFill>
                  <a:schemeClr val="bg1"/>
                </a:solidFill>
              </a:rPr>
              <a:t>Headstock: matched to body</a:t>
            </a:r>
          </a:p>
          <a:p>
            <a:pPr eaLnBrk="1" hangingPunct="1">
              <a:defRPr/>
            </a:pPr>
            <a:r>
              <a:rPr lang="en-US" sz="1400" dirty="0" err="1" smtClean="0">
                <a:solidFill>
                  <a:schemeClr val="bg1"/>
                </a:solidFill>
              </a:rPr>
              <a:t>Fretboard</a:t>
            </a:r>
            <a:r>
              <a:rPr lang="en-US" sz="1400" dirty="0" smtClean="0">
                <a:solidFill>
                  <a:schemeClr val="bg1"/>
                </a:solidFill>
              </a:rPr>
              <a:t>/</a:t>
            </a:r>
            <a:r>
              <a:rPr lang="en-US" sz="1400" dirty="0" err="1" smtClean="0">
                <a:solidFill>
                  <a:schemeClr val="bg1"/>
                </a:solidFill>
              </a:rPr>
              <a:t>Pickguard</a:t>
            </a:r>
            <a:r>
              <a:rPr lang="en-US" sz="1400" dirty="0" smtClean="0">
                <a:solidFill>
                  <a:schemeClr val="bg1"/>
                </a:solidFill>
              </a:rPr>
              <a:t>: </a:t>
            </a:r>
            <a:r>
              <a:rPr lang="en-US" sz="1400" dirty="0" err="1" smtClean="0">
                <a:solidFill>
                  <a:schemeClr val="bg1"/>
                </a:solidFill>
              </a:rPr>
              <a:t>Bloodwood</a:t>
            </a:r>
            <a:r>
              <a:rPr lang="en-US" sz="1400" dirty="0" smtClean="0">
                <a:solidFill>
                  <a:schemeClr val="bg1"/>
                </a:solidFill>
              </a:rPr>
              <a:t>, </a:t>
            </a:r>
            <a:r>
              <a:rPr lang="en-US" sz="1400" dirty="0" err="1" smtClean="0">
                <a:solidFill>
                  <a:schemeClr val="bg1"/>
                </a:solidFill>
              </a:rPr>
              <a:t>Purpleheart</a:t>
            </a:r>
            <a:r>
              <a:rPr lang="en-US" sz="1400" dirty="0" smtClean="0">
                <a:solidFill>
                  <a:schemeClr val="bg1"/>
                </a:solidFill>
              </a:rPr>
              <a:t>, </a:t>
            </a:r>
            <a:r>
              <a:rPr lang="en-US" sz="1400" dirty="0" err="1" smtClean="0">
                <a:solidFill>
                  <a:schemeClr val="bg1"/>
                </a:solidFill>
              </a:rPr>
              <a:t>Ziricote</a:t>
            </a:r>
            <a:r>
              <a:rPr lang="en-US" sz="1400" dirty="0" smtClean="0">
                <a:solidFill>
                  <a:schemeClr val="bg1"/>
                </a:solidFill>
              </a:rPr>
              <a:t> or Cocobolo : 24 frets  + stainless zero Fret</a:t>
            </a:r>
            <a:endParaRPr lang="en-US" sz="1000" dirty="0" smtClean="0">
              <a:solidFill>
                <a:schemeClr val="bg1"/>
              </a:solidFill>
            </a:endParaRPr>
          </a:p>
          <a:p>
            <a:pPr eaLnBrk="1" hangingPunct="1">
              <a:defRPr/>
            </a:pPr>
            <a:r>
              <a:rPr lang="en-US" sz="1400" dirty="0" smtClean="0">
                <a:solidFill>
                  <a:schemeClr val="bg1"/>
                </a:solidFill>
              </a:rPr>
              <a:t>Electronics: </a:t>
            </a:r>
          </a:p>
          <a:p>
            <a:pPr lvl="1" eaLnBrk="1" hangingPunct="1">
              <a:defRPr/>
            </a:pPr>
            <a:r>
              <a:rPr lang="en-US" sz="1400" dirty="0" smtClean="0">
                <a:solidFill>
                  <a:schemeClr val="bg1"/>
                </a:solidFill>
              </a:rPr>
              <a:t>Two Lindy </a:t>
            </a:r>
            <a:r>
              <a:rPr lang="en-US" sz="1400" dirty="0" err="1" smtClean="0">
                <a:solidFill>
                  <a:schemeClr val="bg1"/>
                </a:solidFill>
              </a:rPr>
              <a:t>Fralin</a:t>
            </a:r>
            <a:r>
              <a:rPr lang="en-US" sz="1400" dirty="0" smtClean="0">
                <a:solidFill>
                  <a:schemeClr val="bg1"/>
                </a:solidFill>
              </a:rPr>
              <a:t> hot </a:t>
            </a:r>
            <a:r>
              <a:rPr lang="en-US" sz="1400" dirty="0" err="1" smtClean="0">
                <a:solidFill>
                  <a:schemeClr val="bg1"/>
                </a:solidFill>
              </a:rPr>
              <a:t>humbuckers</a:t>
            </a:r>
            <a:r>
              <a:rPr lang="en-US" sz="1400" dirty="0" smtClean="0">
                <a:solidFill>
                  <a:schemeClr val="bg1"/>
                </a:solidFill>
              </a:rPr>
              <a:t> with two volume and two tone controls,  two coil cuts and a three-way switch </a:t>
            </a:r>
          </a:p>
          <a:p>
            <a:pPr lvl="1" eaLnBrk="1" hangingPunct="1">
              <a:defRPr/>
            </a:pPr>
            <a:r>
              <a:rPr lang="en-US" sz="1400" dirty="0" smtClean="0">
                <a:solidFill>
                  <a:schemeClr val="bg1"/>
                </a:solidFill>
              </a:rPr>
              <a:t>Two P90s with master volume, master tone, and a three-way switch</a:t>
            </a:r>
          </a:p>
          <a:p>
            <a:pPr eaLnBrk="1" hangingPunct="1">
              <a:defRPr/>
            </a:pPr>
            <a:r>
              <a:rPr lang="en-US" sz="1400" dirty="0" smtClean="0">
                <a:solidFill>
                  <a:schemeClr val="bg1"/>
                </a:solidFill>
              </a:rPr>
              <a:t>Hardware: Chrome, tune-o-</a:t>
            </a:r>
            <a:r>
              <a:rPr lang="en-US" sz="1400" dirty="0" err="1" smtClean="0">
                <a:solidFill>
                  <a:schemeClr val="bg1"/>
                </a:solidFill>
              </a:rPr>
              <a:t>matic</a:t>
            </a:r>
            <a:r>
              <a:rPr lang="en-US" sz="1400" dirty="0" smtClean="0">
                <a:solidFill>
                  <a:schemeClr val="bg1"/>
                </a:solidFill>
              </a:rPr>
              <a:t>  bridge, stop tailpiece</a:t>
            </a:r>
          </a:p>
          <a:p>
            <a:pPr eaLnBrk="1" hangingPunct="1">
              <a:defRPr/>
            </a:pPr>
            <a:r>
              <a:rPr lang="en-US" sz="1400" dirty="0" smtClean="0">
                <a:solidFill>
                  <a:schemeClr val="bg1"/>
                </a:solidFill>
              </a:rPr>
              <a:t>Price: Roller </a:t>
            </a:r>
            <a:r>
              <a:rPr lang="en-US" sz="1400" dirty="0" smtClean="0">
                <a:solidFill>
                  <a:schemeClr val="bg1"/>
                </a:solidFill>
              </a:rPr>
              <a:t>$2800</a:t>
            </a:r>
            <a:endParaRPr lang="en-US" sz="1400" dirty="0" smtClean="0">
              <a:solidFill>
                <a:schemeClr val="bg1"/>
              </a:solidFill>
            </a:endParaRPr>
          </a:p>
          <a:p>
            <a:pPr eaLnBrk="1" hangingPunct="1">
              <a:defRPr/>
            </a:pPr>
            <a:endParaRPr lang="en-US" sz="1400" dirty="0" smtClean="0">
              <a:solidFill>
                <a:schemeClr val="bg1"/>
              </a:solidFill>
            </a:endParaRPr>
          </a:p>
        </p:txBody>
      </p:sp>
      <p:sp>
        <p:nvSpPr>
          <p:cNvPr id="12293" name="Text Box 9"/>
          <p:cNvSpPr txBox="1">
            <a:spLocks noChangeArrowheads="1"/>
          </p:cNvSpPr>
          <p:nvPr/>
        </p:nvSpPr>
        <p:spPr bwMode="auto">
          <a:xfrm>
            <a:off x="1800225" y="0"/>
            <a:ext cx="60483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spcBef>
                <a:spcPct val="50000"/>
              </a:spcBef>
            </a:pPr>
            <a:r>
              <a:rPr lang="en-US">
                <a:solidFill>
                  <a:schemeClr val="bg1"/>
                </a:solidFill>
              </a:rPr>
              <a:t>Home-&gt;Guitars-&gt;Themes-&gt;Ghostrider</a:t>
            </a:r>
          </a:p>
        </p:txBody>
      </p:sp>
      <p:sp>
        <p:nvSpPr>
          <p:cNvPr id="12294" name="TextBox 10"/>
          <p:cNvSpPr txBox="1">
            <a:spLocks noChangeArrowheads="1"/>
          </p:cNvSpPr>
          <p:nvPr/>
        </p:nvSpPr>
        <p:spPr bwMode="auto">
          <a:xfrm>
            <a:off x="914400" y="1925638"/>
            <a:ext cx="35814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dirty="0">
                <a:solidFill>
                  <a:schemeClr val="bg1"/>
                </a:solidFill>
              </a:rPr>
              <a:t>Our </a:t>
            </a:r>
            <a:r>
              <a:rPr lang="en-US" dirty="0" err="1">
                <a:solidFill>
                  <a:schemeClr val="bg1"/>
                </a:solidFill>
              </a:rPr>
              <a:t>GhostRider</a:t>
            </a:r>
            <a:r>
              <a:rPr lang="en-US" dirty="0">
                <a:solidFill>
                  <a:schemeClr val="bg1"/>
                </a:solidFill>
              </a:rPr>
              <a:t> takes the Roller shape and applies a matching exotic </a:t>
            </a:r>
            <a:r>
              <a:rPr lang="en-US" dirty="0" err="1">
                <a:solidFill>
                  <a:schemeClr val="bg1"/>
                </a:solidFill>
              </a:rPr>
              <a:t>fretboard</a:t>
            </a:r>
            <a:r>
              <a:rPr lang="en-US" dirty="0">
                <a:solidFill>
                  <a:schemeClr val="bg1"/>
                </a:solidFill>
              </a:rPr>
              <a:t> </a:t>
            </a:r>
            <a:r>
              <a:rPr lang="en-US" dirty="0" smtClean="0">
                <a:solidFill>
                  <a:schemeClr val="bg1"/>
                </a:solidFill>
              </a:rPr>
              <a:t>, </a:t>
            </a:r>
            <a:r>
              <a:rPr lang="en-US" dirty="0" err="1" smtClean="0">
                <a:solidFill>
                  <a:schemeClr val="bg1"/>
                </a:solidFill>
              </a:rPr>
              <a:t>pickguard</a:t>
            </a:r>
            <a:r>
              <a:rPr lang="en-US" dirty="0" smtClean="0">
                <a:solidFill>
                  <a:schemeClr val="bg1"/>
                </a:solidFill>
              </a:rPr>
              <a:t> and </a:t>
            </a:r>
            <a:r>
              <a:rPr lang="en-US" dirty="0" err="1" smtClean="0">
                <a:solidFill>
                  <a:schemeClr val="bg1"/>
                </a:solidFill>
              </a:rPr>
              <a:t>headplate</a:t>
            </a:r>
            <a:r>
              <a:rPr lang="en-US" dirty="0" smtClean="0">
                <a:solidFill>
                  <a:schemeClr val="bg1"/>
                </a:solidFill>
              </a:rPr>
              <a:t>. </a:t>
            </a:r>
            <a:r>
              <a:rPr lang="en-US" dirty="0" err="1">
                <a:solidFill>
                  <a:schemeClr val="bg1"/>
                </a:solidFill>
              </a:rPr>
              <a:t>GhostRiders</a:t>
            </a:r>
            <a:r>
              <a:rPr lang="en-US" dirty="0">
                <a:solidFill>
                  <a:schemeClr val="bg1"/>
                </a:solidFill>
              </a:rPr>
              <a:t> feature </a:t>
            </a:r>
            <a:r>
              <a:rPr lang="en-US" dirty="0" smtClean="0">
                <a:solidFill>
                  <a:schemeClr val="bg1"/>
                </a:solidFill>
              </a:rPr>
              <a:t>a vibrant </a:t>
            </a:r>
            <a:r>
              <a:rPr lang="en-US" dirty="0">
                <a:solidFill>
                  <a:schemeClr val="bg1"/>
                </a:solidFill>
              </a:rPr>
              <a:t>satin lacquer </a:t>
            </a:r>
            <a:r>
              <a:rPr lang="en-US" dirty="0" smtClean="0">
                <a:solidFill>
                  <a:schemeClr val="bg1"/>
                </a:solidFill>
              </a:rPr>
              <a:t>finish </a:t>
            </a:r>
            <a:r>
              <a:rPr lang="en-US" dirty="0">
                <a:solidFill>
                  <a:schemeClr val="bg1"/>
                </a:solidFill>
              </a:rPr>
              <a:t>available in a variety of bursts or solid colors as well as </a:t>
            </a:r>
            <a:r>
              <a:rPr lang="en-US" dirty="0" smtClean="0">
                <a:solidFill>
                  <a:schemeClr val="bg1"/>
                </a:solidFill>
              </a:rPr>
              <a:t>natural</a:t>
            </a:r>
            <a:endParaRPr lang="en-US" dirty="0">
              <a:solidFill>
                <a:schemeClr val="bg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Content Placeholder 6" descr="lunapic_129531706525272_3.jpg"/>
          <p:cNvPicPr>
            <a:picLocks noChangeAspect="1"/>
          </p:cNvPicPr>
          <p:nvPr/>
        </p:nvPicPr>
        <p:blipFill>
          <a:blip r:embed="rId3">
            <a:extLst>
              <a:ext uri="{28A0092B-C50C-407E-A947-70E740481C1C}">
                <a14:useLocalDpi xmlns:a14="http://schemas.microsoft.com/office/drawing/2010/main" val="0"/>
              </a:ext>
            </a:extLst>
          </a:blip>
          <a:srcRect t="-72449" b="-72449"/>
          <a:stretch>
            <a:fillRect/>
          </a:stretch>
        </p:blipFill>
        <p:spPr bwMode="auto">
          <a:xfrm>
            <a:off x="-533400" y="-51054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fontScale="90000"/>
          </a:bodyPr>
          <a:lstStyle/>
          <a:p>
            <a:pPr eaLnBrk="1" hangingPunct="1">
              <a:defRPr/>
            </a:pPr>
            <a:r>
              <a:rPr lang="en-US" sz="3200" smtClean="0">
                <a:solidFill>
                  <a:schemeClr val="bg1"/>
                </a:solidFill>
              </a:rPr>
              <a:t/>
            </a:r>
            <a:br>
              <a:rPr lang="en-US" sz="3200" smtClean="0">
                <a:solidFill>
                  <a:schemeClr val="bg1"/>
                </a:solidFill>
              </a:rPr>
            </a:br>
            <a:r>
              <a:rPr lang="en-US" sz="3200" smtClean="0">
                <a:solidFill>
                  <a:schemeClr val="bg1"/>
                </a:solidFill>
              </a:rPr>
              <a:t/>
            </a:r>
            <a:br>
              <a:rPr lang="en-US" sz="3200" smtClean="0">
                <a:solidFill>
                  <a:schemeClr val="bg1"/>
                </a:solidFill>
              </a:rPr>
            </a:br>
            <a:r>
              <a:rPr lang="en-US" sz="3200" smtClean="0">
                <a:solidFill>
                  <a:schemeClr val="bg1"/>
                </a:solidFill>
              </a:rPr>
              <a:t>HeadHunter Theme</a:t>
            </a:r>
          </a:p>
        </p:txBody>
      </p:sp>
      <p:sp>
        <p:nvSpPr>
          <p:cNvPr id="28676" name="Content Placeholder 3"/>
          <p:cNvSpPr>
            <a:spLocks noGrp="1"/>
          </p:cNvSpPr>
          <p:nvPr>
            <p:ph sz="half" idx="2"/>
          </p:nvPr>
        </p:nvSpPr>
        <p:spPr>
          <a:xfrm>
            <a:off x="4624388" y="1516063"/>
            <a:ext cx="4038600" cy="4525962"/>
          </a:xfrm>
        </p:spPr>
        <p:txBody>
          <a:bodyPr>
            <a:normAutofit fontScale="62500" lnSpcReduction="20000"/>
          </a:bodyPr>
          <a:lstStyle/>
          <a:p>
            <a:pPr eaLnBrk="1" hangingPunct="1">
              <a:lnSpc>
                <a:spcPct val="80000"/>
              </a:lnSpc>
              <a:defRPr/>
            </a:pPr>
            <a:r>
              <a:rPr lang="en-US" sz="2200" dirty="0" smtClean="0">
                <a:solidFill>
                  <a:schemeClr val="bg1"/>
                </a:solidFill>
              </a:rPr>
              <a:t>Shapes Available: Any</a:t>
            </a:r>
          </a:p>
          <a:p>
            <a:pPr eaLnBrk="1" hangingPunct="1">
              <a:lnSpc>
                <a:spcPct val="80000"/>
              </a:lnSpc>
              <a:defRPr/>
            </a:pPr>
            <a:r>
              <a:rPr lang="en-US" sz="2200" dirty="0" smtClean="0">
                <a:solidFill>
                  <a:schemeClr val="bg1"/>
                </a:solidFill>
              </a:rPr>
              <a:t>Finish: high gloss burst </a:t>
            </a:r>
          </a:p>
          <a:p>
            <a:pPr marL="0" indent="0" eaLnBrk="1" hangingPunct="1">
              <a:lnSpc>
                <a:spcPct val="80000"/>
              </a:lnSpc>
              <a:buNone/>
              <a:defRPr/>
            </a:pPr>
            <a:r>
              <a:rPr lang="en-US" sz="2200" dirty="0">
                <a:solidFill>
                  <a:schemeClr val="bg1"/>
                </a:solidFill>
              </a:rPr>
              <a:t>	</a:t>
            </a:r>
            <a:r>
              <a:rPr lang="en-US" sz="2200" dirty="0" smtClean="0">
                <a:solidFill>
                  <a:schemeClr val="bg1"/>
                </a:solidFill>
              </a:rPr>
              <a:t>-color options: </a:t>
            </a:r>
            <a:r>
              <a:rPr lang="en-US" sz="2200" dirty="0" err="1" smtClean="0">
                <a:solidFill>
                  <a:schemeClr val="bg1"/>
                </a:solidFill>
              </a:rPr>
              <a:t>BlackCherry</a:t>
            </a:r>
            <a:r>
              <a:rPr lang="en-US" sz="2200" dirty="0" smtClean="0">
                <a:solidFill>
                  <a:schemeClr val="bg1"/>
                </a:solidFill>
              </a:rPr>
              <a:t> Burst, 	</a:t>
            </a:r>
            <a:r>
              <a:rPr lang="en-US" sz="2200" dirty="0" err="1" smtClean="0">
                <a:solidFill>
                  <a:schemeClr val="bg1"/>
                </a:solidFill>
              </a:rPr>
              <a:t>Greenburst</a:t>
            </a:r>
            <a:r>
              <a:rPr lang="en-US" sz="2200" dirty="0" smtClean="0">
                <a:solidFill>
                  <a:schemeClr val="bg1"/>
                </a:solidFill>
              </a:rPr>
              <a:t>, Blueberry burst, Blackberry 	burst,</a:t>
            </a:r>
            <a:r>
              <a:rPr lang="en-US" sz="2200" dirty="0">
                <a:solidFill>
                  <a:schemeClr val="bg1"/>
                </a:solidFill>
              </a:rPr>
              <a:t> </a:t>
            </a:r>
            <a:r>
              <a:rPr lang="en-US" sz="2200" dirty="0" smtClean="0">
                <a:solidFill>
                  <a:schemeClr val="bg1"/>
                </a:solidFill>
              </a:rPr>
              <a:t>Honey Nut burst</a:t>
            </a:r>
            <a:r>
              <a:rPr lang="en-US" sz="2200" dirty="0">
                <a:solidFill>
                  <a:schemeClr val="bg1"/>
                </a:solidFill>
              </a:rPr>
              <a:t>,</a:t>
            </a:r>
            <a:r>
              <a:rPr lang="en-US" sz="2200" dirty="0" smtClean="0">
                <a:solidFill>
                  <a:schemeClr val="bg1"/>
                </a:solidFill>
              </a:rPr>
              <a:t> </a:t>
            </a:r>
            <a:r>
              <a:rPr lang="en-US" sz="2200" dirty="0" err="1" smtClean="0">
                <a:solidFill>
                  <a:schemeClr val="bg1"/>
                </a:solidFill>
              </a:rPr>
              <a:t>Seaburst</a:t>
            </a:r>
            <a:r>
              <a:rPr lang="en-US" sz="2200" dirty="0" smtClean="0">
                <a:solidFill>
                  <a:schemeClr val="bg1"/>
                </a:solidFill>
              </a:rPr>
              <a:t>, Chestnut 	burst, Natural</a:t>
            </a:r>
          </a:p>
          <a:p>
            <a:pPr eaLnBrk="1" hangingPunct="1">
              <a:lnSpc>
                <a:spcPct val="80000"/>
              </a:lnSpc>
              <a:defRPr/>
            </a:pPr>
            <a:r>
              <a:rPr lang="en-US" sz="2200" dirty="0" smtClean="0">
                <a:solidFill>
                  <a:schemeClr val="bg1"/>
                </a:solidFill>
              </a:rPr>
              <a:t>Body: Mahogany w/Maple top</a:t>
            </a:r>
          </a:p>
          <a:p>
            <a:pPr lvl="1" eaLnBrk="1" hangingPunct="1">
              <a:lnSpc>
                <a:spcPct val="80000"/>
              </a:lnSpc>
              <a:defRPr/>
            </a:pPr>
            <a:r>
              <a:rPr lang="en-US" sz="1800" dirty="0" smtClean="0">
                <a:solidFill>
                  <a:schemeClr val="bg1"/>
                </a:solidFill>
              </a:rPr>
              <a:t>Chambered w/F hole add $300</a:t>
            </a:r>
          </a:p>
          <a:p>
            <a:pPr eaLnBrk="1" hangingPunct="1">
              <a:lnSpc>
                <a:spcPct val="80000"/>
              </a:lnSpc>
              <a:defRPr/>
            </a:pPr>
            <a:r>
              <a:rPr lang="en-US" sz="2200" dirty="0" smtClean="0">
                <a:solidFill>
                  <a:schemeClr val="bg1"/>
                </a:solidFill>
              </a:rPr>
              <a:t>Neck: Mahogany, neck-through 24.625     scale</a:t>
            </a:r>
          </a:p>
          <a:p>
            <a:pPr eaLnBrk="1" hangingPunct="1">
              <a:lnSpc>
                <a:spcPct val="80000"/>
              </a:lnSpc>
              <a:defRPr/>
            </a:pPr>
            <a:r>
              <a:rPr lang="en-US" sz="2200" dirty="0" smtClean="0">
                <a:solidFill>
                  <a:schemeClr val="bg1"/>
                </a:solidFill>
              </a:rPr>
              <a:t>Headstock : Ebony or </a:t>
            </a:r>
            <a:r>
              <a:rPr lang="en-US" sz="2200" dirty="0" err="1" smtClean="0">
                <a:solidFill>
                  <a:schemeClr val="bg1"/>
                </a:solidFill>
              </a:rPr>
              <a:t>Ziricote</a:t>
            </a:r>
            <a:endParaRPr lang="en-US" sz="2200" dirty="0" smtClean="0">
              <a:solidFill>
                <a:schemeClr val="bg1"/>
              </a:solidFill>
            </a:endParaRPr>
          </a:p>
          <a:p>
            <a:pPr lvl="1" eaLnBrk="1" hangingPunct="1">
              <a:lnSpc>
                <a:spcPct val="80000"/>
              </a:lnSpc>
              <a:defRPr/>
            </a:pPr>
            <a:r>
              <a:rPr lang="en-US" sz="1800" dirty="0" smtClean="0">
                <a:solidFill>
                  <a:schemeClr val="bg1"/>
                </a:solidFill>
              </a:rPr>
              <a:t>-Curley Maple </a:t>
            </a:r>
            <a:r>
              <a:rPr lang="en-US" sz="1800" dirty="0" err="1" smtClean="0">
                <a:solidFill>
                  <a:schemeClr val="bg1"/>
                </a:solidFill>
              </a:rPr>
              <a:t>bursted</a:t>
            </a:r>
            <a:r>
              <a:rPr lang="en-US" sz="1800" dirty="0" smtClean="0">
                <a:solidFill>
                  <a:schemeClr val="bg1"/>
                </a:solidFill>
              </a:rPr>
              <a:t> </a:t>
            </a:r>
            <a:r>
              <a:rPr lang="en-US" sz="1800" dirty="0" err="1" smtClean="0">
                <a:solidFill>
                  <a:schemeClr val="bg1"/>
                </a:solidFill>
              </a:rPr>
              <a:t>headplate</a:t>
            </a:r>
            <a:r>
              <a:rPr lang="en-US" sz="1800" dirty="0" smtClean="0">
                <a:solidFill>
                  <a:schemeClr val="bg1"/>
                </a:solidFill>
              </a:rPr>
              <a:t> add $150</a:t>
            </a:r>
          </a:p>
          <a:p>
            <a:pPr eaLnBrk="1" hangingPunct="1">
              <a:lnSpc>
                <a:spcPct val="80000"/>
              </a:lnSpc>
              <a:defRPr/>
            </a:pPr>
            <a:r>
              <a:rPr lang="en-US" sz="2200" dirty="0" err="1" smtClean="0">
                <a:solidFill>
                  <a:schemeClr val="bg1"/>
                </a:solidFill>
              </a:rPr>
              <a:t>Fretboard</a:t>
            </a:r>
            <a:r>
              <a:rPr lang="en-US" sz="2200" dirty="0" smtClean="0">
                <a:solidFill>
                  <a:schemeClr val="bg1"/>
                </a:solidFill>
              </a:rPr>
              <a:t>: Ebony or </a:t>
            </a:r>
            <a:r>
              <a:rPr lang="en-US" sz="2200" dirty="0" err="1" smtClean="0">
                <a:solidFill>
                  <a:schemeClr val="bg1"/>
                </a:solidFill>
              </a:rPr>
              <a:t>Ziricote</a:t>
            </a:r>
            <a:r>
              <a:rPr lang="en-US" sz="2200" dirty="0" smtClean="0">
                <a:solidFill>
                  <a:schemeClr val="bg1"/>
                </a:solidFill>
              </a:rPr>
              <a:t> with matching binding: 24 </a:t>
            </a:r>
            <a:r>
              <a:rPr lang="en-US" sz="2200" dirty="0" err="1" smtClean="0">
                <a:solidFill>
                  <a:schemeClr val="bg1"/>
                </a:solidFill>
              </a:rPr>
              <a:t>frets+Stainless</a:t>
            </a:r>
            <a:r>
              <a:rPr lang="en-US" sz="2200" dirty="0" smtClean="0">
                <a:solidFill>
                  <a:schemeClr val="bg1"/>
                </a:solidFill>
              </a:rPr>
              <a:t> zero fret</a:t>
            </a:r>
          </a:p>
          <a:p>
            <a:pPr eaLnBrk="1" hangingPunct="1">
              <a:lnSpc>
                <a:spcPct val="80000"/>
              </a:lnSpc>
              <a:defRPr/>
            </a:pPr>
            <a:r>
              <a:rPr lang="en-US" sz="2200" dirty="0" smtClean="0">
                <a:solidFill>
                  <a:schemeClr val="bg1"/>
                </a:solidFill>
              </a:rPr>
              <a:t>Electronics: two </a:t>
            </a:r>
            <a:r>
              <a:rPr lang="en-US" sz="2200" dirty="0" err="1" smtClean="0">
                <a:solidFill>
                  <a:schemeClr val="bg1"/>
                </a:solidFill>
              </a:rPr>
              <a:t>humbuckers</a:t>
            </a:r>
            <a:r>
              <a:rPr lang="en-US" sz="2200" dirty="0" smtClean="0">
                <a:solidFill>
                  <a:schemeClr val="bg1"/>
                </a:solidFill>
              </a:rPr>
              <a:t> with two </a:t>
            </a:r>
            <a:r>
              <a:rPr lang="en-US" sz="2200" dirty="0">
                <a:solidFill>
                  <a:schemeClr val="bg1"/>
                </a:solidFill>
              </a:rPr>
              <a:t>v</a:t>
            </a:r>
            <a:r>
              <a:rPr lang="en-US" sz="2200" dirty="0" smtClean="0">
                <a:solidFill>
                  <a:schemeClr val="bg1"/>
                </a:solidFill>
              </a:rPr>
              <a:t>olume and two tone controls with a three-way switch</a:t>
            </a:r>
          </a:p>
          <a:p>
            <a:pPr marL="0" indent="0" eaLnBrk="1" hangingPunct="1">
              <a:lnSpc>
                <a:spcPct val="80000"/>
              </a:lnSpc>
              <a:buNone/>
              <a:defRPr/>
            </a:pPr>
            <a:r>
              <a:rPr lang="en-US" sz="2200" dirty="0" smtClean="0">
                <a:solidFill>
                  <a:schemeClr val="bg1"/>
                </a:solidFill>
              </a:rPr>
              <a:t>	-  with 2 </a:t>
            </a:r>
            <a:r>
              <a:rPr lang="en-US" sz="2200" dirty="0" err="1" smtClean="0">
                <a:solidFill>
                  <a:schemeClr val="bg1"/>
                </a:solidFill>
              </a:rPr>
              <a:t>Lyndy</a:t>
            </a:r>
            <a:r>
              <a:rPr lang="en-US" sz="2200" dirty="0" smtClean="0">
                <a:solidFill>
                  <a:schemeClr val="bg1"/>
                </a:solidFill>
              </a:rPr>
              <a:t> </a:t>
            </a:r>
            <a:r>
              <a:rPr lang="en-US" sz="2200" dirty="0" err="1" smtClean="0">
                <a:solidFill>
                  <a:schemeClr val="bg1"/>
                </a:solidFill>
              </a:rPr>
              <a:t>Fralin</a:t>
            </a:r>
            <a:r>
              <a:rPr lang="en-US" sz="2200" dirty="0" smtClean="0">
                <a:solidFill>
                  <a:schemeClr val="bg1"/>
                </a:solidFill>
              </a:rPr>
              <a:t> hot </a:t>
            </a:r>
            <a:r>
              <a:rPr lang="en-US" sz="2200" dirty="0" err="1" smtClean="0">
                <a:solidFill>
                  <a:schemeClr val="bg1"/>
                </a:solidFill>
              </a:rPr>
              <a:t>humbuckers</a:t>
            </a:r>
            <a:r>
              <a:rPr lang="en-US" sz="2200" dirty="0" smtClean="0">
                <a:solidFill>
                  <a:schemeClr val="bg1"/>
                </a:solidFill>
              </a:rPr>
              <a:t> with 	  coil taps add $100</a:t>
            </a:r>
            <a:endParaRPr lang="en-US" sz="1400" dirty="0" smtClean="0">
              <a:solidFill>
                <a:schemeClr val="bg1"/>
              </a:solidFill>
            </a:endParaRPr>
          </a:p>
          <a:p>
            <a:pPr eaLnBrk="1" hangingPunct="1">
              <a:lnSpc>
                <a:spcPct val="80000"/>
              </a:lnSpc>
              <a:defRPr/>
            </a:pPr>
            <a:r>
              <a:rPr lang="en-US" sz="2200" dirty="0" smtClean="0">
                <a:solidFill>
                  <a:schemeClr val="bg1"/>
                </a:solidFill>
              </a:rPr>
              <a:t>Hardware: chrome, tune-o-</a:t>
            </a:r>
            <a:r>
              <a:rPr lang="en-US" sz="2200" dirty="0" err="1" smtClean="0">
                <a:solidFill>
                  <a:schemeClr val="bg1"/>
                </a:solidFill>
              </a:rPr>
              <a:t>matic</a:t>
            </a:r>
            <a:r>
              <a:rPr lang="en-US" sz="2200" dirty="0" smtClean="0">
                <a:solidFill>
                  <a:schemeClr val="bg1"/>
                </a:solidFill>
              </a:rPr>
              <a:t> bridge, stop tailpiece, knobs and pickup rings</a:t>
            </a:r>
          </a:p>
          <a:p>
            <a:pPr lvl="1" eaLnBrk="1" hangingPunct="1">
              <a:lnSpc>
                <a:spcPct val="80000"/>
              </a:lnSpc>
              <a:defRPr/>
            </a:pPr>
            <a:r>
              <a:rPr lang="en-US" sz="1800" dirty="0" err="1" smtClean="0">
                <a:solidFill>
                  <a:schemeClr val="bg1"/>
                </a:solidFill>
              </a:rPr>
              <a:t>Woodpack</a:t>
            </a:r>
            <a:r>
              <a:rPr lang="en-US" sz="1800" dirty="0" smtClean="0">
                <a:solidFill>
                  <a:schemeClr val="bg1"/>
                </a:solidFill>
              </a:rPr>
              <a:t> (Ebony/</a:t>
            </a:r>
            <a:r>
              <a:rPr lang="en-US" sz="1800" dirty="0" err="1" smtClean="0">
                <a:solidFill>
                  <a:schemeClr val="bg1"/>
                </a:solidFill>
              </a:rPr>
              <a:t>Ziricote</a:t>
            </a:r>
            <a:r>
              <a:rPr lang="en-US" sz="1800" dirty="0" smtClean="0">
                <a:solidFill>
                  <a:schemeClr val="bg1"/>
                </a:solidFill>
              </a:rPr>
              <a:t> pickup rings, bridge, tailpiece, and knobs) add $500</a:t>
            </a:r>
          </a:p>
          <a:p>
            <a:pPr eaLnBrk="1" hangingPunct="1">
              <a:lnSpc>
                <a:spcPct val="80000"/>
              </a:lnSpc>
              <a:defRPr/>
            </a:pPr>
            <a:r>
              <a:rPr lang="en-US" sz="2200" dirty="0" smtClean="0">
                <a:solidFill>
                  <a:schemeClr val="bg1"/>
                </a:solidFill>
              </a:rPr>
              <a:t>Price: Roller $3600</a:t>
            </a:r>
          </a:p>
          <a:p>
            <a:pPr marL="914400" lvl="2" indent="0" eaLnBrk="1" hangingPunct="1">
              <a:lnSpc>
                <a:spcPct val="80000"/>
              </a:lnSpc>
              <a:buNone/>
              <a:defRPr/>
            </a:pPr>
            <a:r>
              <a:rPr lang="en-US" sz="1400" dirty="0" err="1" smtClean="0">
                <a:solidFill>
                  <a:schemeClr val="bg1"/>
                </a:solidFill>
              </a:rPr>
              <a:t>DarkHorse</a:t>
            </a:r>
            <a:r>
              <a:rPr lang="en-US" sz="1400" dirty="0" smtClean="0">
                <a:solidFill>
                  <a:schemeClr val="bg1"/>
                </a:solidFill>
              </a:rPr>
              <a:t> $</a:t>
            </a:r>
            <a:r>
              <a:rPr lang="en-US" sz="1400" dirty="0" smtClean="0">
                <a:solidFill>
                  <a:schemeClr val="bg1"/>
                </a:solidFill>
              </a:rPr>
              <a:t>3800</a:t>
            </a:r>
            <a:endParaRPr lang="en-US" sz="1400" dirty="0" smtClean="0">
              <a:solidFill>
                <a:schemeClr val="bg1"/>
              </a:solidFill>
            </a:endParaRPr>
          </a:p>
          <a:p>
            <a:pPr lvl="1" eaLnBrk="1" hangingPunct="1">
              <a:lnSpc>
                <a:spcPct val="80000"/>
              </a:lnSpc>
              <a:defRPr/>
            </a:pPr>
            <a:r>
              <a:rPr lang="en-US" sz="1800" dirty="0">
                <a:solidFill>
                  <a:schemeClr val="bg1"/>
                </a:solidFill>
              </a:rPr>
              <a:t> </a:t>
            </a:r>
            <a:r>
              <a:rPr lang="en-US" sz="1800" dirty="0" smtClean="0">
                <a:solidFill>
                  <a:schemeClr val="bg1"/>
                </a:solidFill>
              </a:rPr>
              <a:t>    Imperial $3800</a:t>
            </a:r>
          </a:p>
          <a:p>
            <a:pPr marL="914400" lvl="2" indent="0" eaLnBrk="1" hangingPunct="1">
              <a:lnSpc>
                <a:spcPct val="80000"/>
              </a:lnSpc>
              <a:buNone/>
              <a:defRPr/>
            </a:pPr>
            <a:r>
              <a:rPr lang="en-US" sz="1400" dirty="0">
                <a:solidFill>
                  <a:schemeClr val="bg1"/>
                </a:solidFill>
              </a:rPr>
              <a:t> </a:t>
            </a:r>
            <a:r>
              <a:rPr lang="en-US" sz="1400" dirty="0" smtClean="0">
                <a:solidFill>
                  <a:schemeClr val="bg1"/>
                </a:solidFill>
              </a:rPr>
              <a:t> Castlewave$4000</a:t>
            </a:r>
          </a:p>
          <a:p>
            <a:pPr marL="914400" lvl="2" indent="0" eaLnBrk="1" hangingPunct="1">
              <a:lnSpc>
                <a:spcPct val="80000"/>
              </a:lnSpc>
              <a:buNone/>
              <a:defRPr/>
            </a:pPr>
            <a:r>
              <a:rPr lang="en-US" sz="1400" dirty="0">
                <a:solidFill>
                  <a:schemeClr val="bg1"/>
                </a:solidFill>
              </a:rPr>
              <a:t> </a:t>
            </a:r>
            <a:r>
              <a:rPr lang="en-US" sz="1400" dirty="0" smtClean="0">
                <a:solidFill>
                  <a:schemeClr val="bg1"/>
                </a:solidFill>
              </a:rPr>
              <a:t>  Hornet(chambered with f hole)  $4000</a:t>
            </a:r>
          </a:p>
          <a:p>
            <a:pPr marL="914400" lvl="2" indent="0" eaLnBrk="1" hangingPunct="1">
              <a:lnSpc>
                <a:spcPct val="80000"/>
              </a:lnSpc>
              <a:buNone/>
              <a:defRPr/>
            </a:pPr>
            <a:r>
              <a:rPr lang="en-US" sz="1400" dirty="0">
                <a:solidFill>
                  <a:schemeClr val="bg1"/>
                </a:solidFill>
              </a:rPr>
              <a:t> </a:t>
            </a:r>
            <a:r>
              <a:rPr lang="en-US" sz="1400" dirty="0" smtClean="0">
                <a:solidFill>
                  <a:schemeClr val="bg1"/>
                </a:solidFill>
              </a:rPr>
              <a:t>   Mistress (chambered with f hole) $4200</a:t>
            </a:r>
          </a:p>
          <a:p>
            <a:pPr eaLnBrk="1" hangingPunct="1">
              <a:lnSpc>
                <a:spcPct val="80000"/>
              </a:lnSpc>
              <a:defRPr/>
            </a:pPr>
            <a:endParaRPr lang="en-US" sz="2200" dirty="0" smtClean="0">
              <a:solidFill>
                <a:schemeClr val="bg1"/>
              </a:solidFill>
            </a:endParaRPr>
          </a:p>
        </p:txBody>
      </p:sp>
      <p:sp>
        <p:nvSpPr>
          <p:cNvPr id="13317" name="Text Box 7"/>
          <p:cNvSpPr txBox="1">
            <a:spLocks noChangeArrowheads="1"/>
          </p:cNvSpPr>
          <p:nvPr/>
        </p:nvSpPr>
        <p:spPr bwMode="auto">
          <a:xfrm>
            <a:off x="1524000" y="0"/>
            <a:ext cx="4800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spcBef>
                <a:spcPct val="50000"/>
              </a:spcBef>
            </a:pPr>
            <a:r>
              <a:rPr lang="en-US">
                <a:solidFill>
                  <a:schemeClr val="bg1"/>
                </a:solidFill>
              </a:rPr>
              <a:t>Home-&gt;Guitars-&gt;Themes-&gt;Head Hunter</a:t>
            </a:r>
          </a:p>
        </p:txBody>
      </p:sp>
      <p:sp>
        <p:nvSpPr>
          <p:cNvPr id="13318" name="TextBox 9"/>
          <p:cNvSpPr txBox="1">
            <a:spLocks noChangeArrowheads="1"/>
          </p:cNvSpPr>
          <p:nvPr/>
        </p:nvSpPr>
        <p:spPr bwMode="auto">
          <a:xfrm>
            <a:off x="914400" y="1516063"/>
            <a:ext cx="3276600"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dirty="0">
                <a:solidFill>
                  <a:schemeClr val="bg1"/>
                </a:solidFill>
              </a:rPr>
              <a:t>Our </a:t>
            </a:r>
            <a:r>
              <a:rPr lang="en-US" dirty="0" err="1">
                <a:solidFill>
                  <a:schemeClr val="bg1"/>
                </a:solidFill>
              </a:rPr>
              <a:t>HeadHunter</a:t>
            </a:r>
            <a:r>
              <a:rPr lang="en-US" dirty="0">
                <a:solidFill>
                  <a:schemeClr val="bg1"/>
                </a:solidFill>
              </a:rPr>
              <a:t> themed guitars begin with the classic combination of mahogany and highly figured curly maple, but feature our own designs and gorgeous burst finishes. We offset the rich colors of our finishes with the simple beauty of all chrome hardware and an ebony or </a:t>
            </a:r>
            <a:r>
              <a:rPr lang="en-US" dirty="0" err="1">
                <a:solidFill>
                  <a:schemeClr val="bg1"/>
                </a:solidFill>
              </a:rPr>
              <a:t>zircote</a:t>
            </a:r>
            <a:r>
              <a:rPr lang="en-US" dirty="0">
                <a:solidFill>
                  <a:schemeClr val="bg1"/>
                </a:solidFill>
              </a:rPr>
              <a:t> </a:t>
            </a:r>
            <a:r>
              <a:rPr lang="en-US" dirty="0" err="1">
                <a:solidFill>
                  <a:schemeClr val="bg1"/>
                </a:solidFill>
              </a:rPr>
              <a:t>fretboard</a:t>
            </a:r>
            <a:r>
              <a:rPr lang="en-US" dirty="0">
                <a:solidFill>
                  <a:schemeClr val="bg1"/>
                </a:solidFill>
              </a:rPr>
              <a:t> and headstock. These guitars are a truly refreshing take on a classic style.</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Content Placeholder 6" descr="lunapic_129531706525272_3.jpg"/>
          <p:cNvPicPr>
            <a:picLocks noChangeAspect="1"/>
          </p:cNvPicPr>
          <p:nvPr/>
        </p:nvPicPr>
        <p:blipFill>
          <a:blip r:embed="rId3">
            <a:extLst>
              <a:ext uri="{28A0092B-C50C-407E-A947-70E740481C1C}">
                <a14:useLocalDpi xmlns:a14="http://schemas.microsoft.com/office/drawing/2010/main" val="0"/>
              </a:ext>
            </a:extLst>
          </a:blip>
          <a:srcRect t="-72449" b="-72449"/>
          <a:stretch>
            <a:fillRect/>
          </a:stretch>
        </p:blipFill>
        <p:spPr bwMode="auto">
          <a:xfrm>
            <a:off x="-533400" y="-51054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fontScale="90000"/>
          </a:bodyPr>
          <a:lstStyle/>
          <a:p>
            <a:pPr eaLnBrk="1" hangingPunct="1">
              <a:defRPr/>
            </a:pPr>
            <a:r>
              <a:rPr lang="en-US" sz="3600" smtClean="0">
                <a:solidFill>
                  <a:schemeClr val="bg1"/>
                </a:solidFill>
              </a:rPr>
              <a:t/>
            </a:r>
            <a:br>
              <a:rPr lang="en-US" sz="3600" smtClean="0">
                <a:solidFill>
                  <a:schemeClr val="bg1"/>
                </a:solidFill>
              </a:rPr>
            </a:br>
            <a:r>
              <a:rPr lang="en-US" sz="3600" smtClean="0">
                <a:solidFill>
                  <a:schemeClr val="bg1"/>
                </a:solidFill>
              </a:rPr>
              <a:t/>
            </a:r>
            <a:br>
              <a:rPr lang="en-US" sz="3600" smtClean="0">
                <a:solidFill>
                  <a:schemeClr val="bg1"/>
                </a:solidFill>
              </a:rPr>
            </a:br>
            <a:r>
              <a:rPr lang="en-US" sz="3600" smtClean="0">
                <a:solidFill>
                  <a:schemeClr val="bg1"/>
                </a:solidFill>
              </a:rPr>
              <a:t>Chameleon Theme</a:t>
            </a:r>
          </a:p>
        </p:txBody>
      </p:sp>
      <p:sp>
        <p:nvSpPr>
          <p:cNvPr id="14340" name="Content Placeholder 3"/>
          <p:cNvSpPr>
            <a:spLocks noGrp="1"/>
          </p:cNvSpPr>
          <p:nvPr>
            <p:ph sz="half" idx="2"/>
          </p:nvPr>
        </p:nvSpPr>
        <p:spPr>
          <a:xfrm>
            <a:off x="4648200" y="1905000"/>
            <a:ext cx="4038600" cy="4525963"/>
          </a:xfrm>
        </p:spPr>
        <p:txBody>
          <a:bodyPr>
            <a:normAutofit fontScale="85000" lnSpcReduction="20000"/>
          </a:bodyPr>
          <a:lstStyle/>
          <a:p>
            <a:pPr eaLnBrk="1" hangingPunct="1">
              <a:lnSpc>
                <a:spcPct val="80000"/>
              </a:lnSpc>
            </a:pPr>
            <a:r>
              <a:rPr lang="en-US" sz="1800" dirty="0" smtClean="0">
                <a:solidFill>
                  <a:schemeClr val="bg1"/>
                </a:solidFill>
                <a:ea typeface="ＭＳ Ｐゴシック" pitchFamily="34" charset="-128"/>
              </a:rPr>
              <a:t>Shapes Available: All</a:t>
            </a:r>
          </a:p>
          <a:p>
            <a:pPr eaLnBrk="1" hangingPunct="1">
              <a:lnSpc>
                <a:spcPct val="80000"/>
              </a:lnSpc>
            </a:pPr>
            <a:r>
              <a:rPr lang="en-US" sz="1800" dirty="0" smtClean="0">
                <a:solidFill>
                  <a:schemeClr val="bg1"/>
                </a:solidFill>
                <a:ea typeface="ＭＳ Ｐゴシック" pitchFamily="34" charset="-128"/>
              </a:rPr>
              <a:t>Finish: natural high gloss</a:t>
            </a:r>
          </a:p>
          <a:p>
            <a:pPr marL="0" indent="0" eaLnBrk="1" hangingPunct="1">
              <a:lnSpc>
                <a:spcPct val="80000"/>
              </a:lnSpc>
              <a:buNone/>
            </a:pPr>
            <a:r>
              <a:rPr lang="en-US" sz="1800" dirty="0" smtClean="0">
                <a:solidFill>
                  <a:schemeClr val="bg1"/>
                </a:solidFill>
                <a:ea typeface="ＭＳ Ｐゴシック" pitchFamily="34" charset="-128"/>
              </a:rPr>
              <a:t> 		-</a:t>
            </a:r>
            <a:r>
              <a:rPr lang="en-US" sz="1800" dirty="0" err="1" smtClean="0">
                <a:solidFill>
                  <a:schemeClr val="bg1"/>
                </a:solidFill>
                <a:ea typeface="ＭＳ Ｐゴシック" pitchFamily="34" charset="-128"/>
              </a:rPr>
              <a:t>availible</a:t>
            </a:r>
            <a:r>
              <a:rPr lang="en-US" sz="1800" dirty="0" smtClean="0">
                <a:solidFill>
                  <a:schemeClr val="bg1"/>
                </a:solidFill>
                <a:ea typeface="ＭＳ Ｐゴシック" pitchFamily="34" charset="-128"/>
              </a:rPr>
              <a:t> in satin or hand rubbed 				oil</a:t>
            </a:r>
          </a:p>
          <a:p>
            <a:pPr eaLnBrk="1" hangingPunct="1">
              <a:lnSpc>
                <a:spcPct val="80000"/>
              </a:lnSpc>
            </a:pPr>
            <a:r>
              <a:rPr lang="en-US" sz="1800" dirty="0" smtClean="0">
                <a:solidFill>
                  <a:schemeClr val="bg1"/>
                </a:solidFill>
                <a:ea typeface="ＭＳ Ｐゴシック" pitchFamily="34" charset="-128"/>
              </a:rPr>
              <a:t>Body: Mahogany</a:t>
            </a:r>
          </a:p>
          <a:p>
            <a:pPr eaLnBrk="1" hangingPunct="1">
              <a:lnSpc>
                <a:spcPct val="80000"/>
              </a:lnSpc>
            </a:pPr>
            <a:r>
              <a:rPr lang="en-US" sz="1800" dirty="0" smtClean="0">
                <a:solidFill>
                  <a:schemeClr val="bg1"/>
                </a:solidFill>
                <a:ea typeface="ＭＳ Ｐゴシック" pitchFamily="34" charset="-128"/>
              </a:rPr>
              <a:t>Top: </a:t>
            </a:r>
            <a:r>
              <a:rPr lang="en-US" sz="1800" dirty="0" err="1" smtClean="0">
                <a:solidFill>
                  <a:schemeClr val="bg1"/>
                </a:solidFill>
                <a:ea typeface="ＭＳ Ｐゴシック" pitchFamily="34" charset="-128"/>
              </a:rPr>
              <a:t>Bookmatched</a:t>
            </a:r>
            <a:r>
              <a:rPr lang="en-US" sz="1800" dirty="0" smtClean="0">
                <a:solidFill>
                  <a:schemeClr val="bg1"/>
                </a:solidFill>
                <a:ea typeface="ＭＳ Ｐゴシック" pitchFamily="34" charset="-128"/>
              </a:rPr>
              <a:t> or three-piece </a:t>
            </a:r>
            <a:r>
              <a:rPr lang="en-US" sz="1800" dirty="0" err="1" smtClean="0">
                <a:solidFill>
                  <a:schemeClr val="bg1"/>
                </a:solidFill>
                <a:ea typeface="ＭＳ Ｐゴシック" pitchFamily="34" charset="-128"/>
              </a:rPr>
              <a:t>Bloodwood</a:t>
            </a:r>
            <a:r>
              <a:rPr lang="en-US" sz="1800" dirty="0" smtClean="0">
                <a:solidFill>
                  <a:schemeClr val="bg1"/>
                </a:solidFill>
                <a:ea typeface="ＭＳ Ｐゴシック" pitchFamily="34" charset="-128"/>
              </a:rPr>
              <a:t>, </a:t>
            </a:r>
            <a:r>
              <a:rPr lang="en-US" sz="1800" dirty="0" err="1" smtClean="0">
                <a:solidFill>
                  <a:schemeClr val="bg1"/>
                </a:solidFill>
                <a:ea typeface="ＭＳ Ｐゴシック" pitchFamily="34" charset="-128"/>
              </a:rPr>
              <a:t>Purpleheart</a:t>
            </a:r>
            <a:r>
              <a:rPr lang="en-US" sz="1800" dirty="0" smtClean="0">
                <a:solidFill>
                  <a:schemeClr val="bg1"/>
                </a:solidFill>
                <a:ea typeface="ＭＳ Ｐゴシック" pitchFamily="34" charset="-128"/>
              </a:rPr>
              <a:t>, </a:t>
            </a:r>
            <a:r>
              <a:rPr lang="en-US" sz="1800" dirty="0" err="1" smtClean="0">
                <a:solidFill>
                  <a:schemeClr val="bg1"/>
                </a:solidFill>
                <a:ea typeface="ＭＳ Ｐゴシック" pitchFamily="34" charset="-128"/>
              </a:rPr>
              <a:t>Ziricote</a:t>
            </a:r>
            <a:r>
              <a:rPr lang="en-US" sz="1800" dirty="0" smtClean="0">
                <a:solidFill>
                  <a:schemeClr val="bg1"/>
                </a:solidFill>
                <a:ea typeface="ＭＳ Ｐゴシック" pitchFamily="34" charset="-128"/>
              </a:rPr>
              <a:t>, or Cocobolo </a:t>
            </a:r>
          </a:p>
          <a:p>
            <a:pPr eaLnBrk="1" hangingPunct="1">
              <a:lnSpc>
                <a:spcPct val="80000"/>
              </a:lnSpc>
            </a:pPr>
            <a:r>
              <a:rPr lang="en-US" sz="1800" dirty="0" smtClean="0">
                <a:solidFill>
                  <a:schemeClr val="bg1"/>
                </a:solidFill>
                <a:ea typeface="ＭＳ Ｐゴシック" pitchFamily="34" charset="-128"/>
              </a:rPr>
              <a:t>Neck: Unaccented Mahogany or Maple, neck-through 25” scale</a:t>
            </a:r>
          </a:p>
          <a:p>
            <a:pPr eaLnBrk="1" hangingPunct="1">
              <a:lnSpc>
                <a:spcPct val="80000"/>
              </a:lnSpc>
            </a:pPr>
            <a:r>
              <a:rPr lang="en-US" sz="1800" dirty="0" smtClean="0">
                <a:solidFill>
                  <a:schemeClr val="bg1"/>
                </a:solidFill>
                <a:ea typeface="ＭＳ Ｐゴシック" pitchFamily="34" charset="-128"/>
              </a:rPr>
              <a:t>Headstock: matched to top</a:t>
            </a:r>
          </a:p>
          <a:p>
            <a:pPr eaLnBrk="1" hangingPunct="1">
              <a:lnSpc>
                <a:spcPct val="80000"/>
              </a:lnSpc>
            </a:pPr>
            <a:r>
              <a:rPr lang="en-US" sz="1800" dirty="0" err="1" smtClean="0">
                <a:solidFill>
                  <a:schemeClr val="bg1"/>
                </a:solidFill>
                <a:ea typeface="ＭＳ Ｐゴシック" pitchFamily="34" charset="-128"/>
              </a:rPr>
              <a:t>Fretboard</a:t>
            </a:r>
            <a:r>
              <a:rPr lang="en-US" sz="1800" dirty="0" smtClean="0">
                <a:solidFill>
                  <a:schemeClr val="bg1"/>
                </a:solidFill>
                <a:ea typeface="ＭＳ Ｐゴシック" pitchFamily="34" charset="-128"/>
              </a:rPr>
              <a:t>: matched to top :24 frets    				+stainless zero fret</a:t>
            </a:r>
          </a:p>
          <a:p>
            <a:pPr eaLnBrk="1" hangingPunct="1">
              <a:lnSpc>
                <a:spcPct val="80000"/>
              </a:lnSpc>
            </a:pPr>
            <a:r>
              <a:rPr lang="en-US" sz="1800" dirty="0" smtClean="0">
                <a:solidFill>
                  <a:schemeClr val="bg1"/>
                </a:solidFill>
                <a:ea typeface="ＭＳ Ｐゴシック" pitchFamily="34" charset="-128"/>
              </a:rPr>
              <a:t>Electronics: </a:t>
            </a:r>
          </a:p>
          <a:p>
            <a:pPr lvl="1" eaLnBrk="1" hangingPunct="1">
              <a:lnSpc>
                <a:spcPct val="80000"/>
              </a:lnSpc>
            </a:pPr>
            <a:r>
              <a:rPr lang="en-US" sz="1500" dirty="0" smtClean="0">
                <a:solidFill>
                  <a:schemeClr val="bg1"/>
                </a:solidFill>
                <a:ea typeface="ＭＳ Ｐゴシック" pitchFamily="34" charset="-128"/>
              </a:rPr>
              <a:t>Two </a:t>
            </a:r>
            <a:r>
              <a:rPr lang="en-US" sz="1500" dirty="0" err="1" smtClean="0">
                <a:solidFill>
                  <a:schemeClr val="bg1"/>
                </a:solidFill>
                <a:ea typeface="ＭＳ Ｐゴシック" pitchFamily="34" charset="-128"/>
              </a:rPr>
              <a:t>humbuckers</a:t>
            </a:r>
            <a:r>
              <a:rPr lang="en-US" sz="1500" dirty="0" smtClean="0">
                <a:solidFill>
                  <a:schemeClr val="bg1"/>
                </a:solidFill>
                <a:ea typeface="ＭＳ Ｐゴシック" pitchFamily="34" charset="-128"/>
              </a:rPr>
              <a:t> with two volume and two tone controls and a three-way switch </a:t>
            </a:r>
          </a:p>
          <a:p>
            <a:pPr lvl="1" eaLnBrk="1" hangingPunct="1">
              <a:lnSpc>
                <a:spcPct val="80000"/>
              </a:lnSpc>
            </a:pPr>
            <a:r>
              <a:rPr lang="en-US" sz="1500" dirty="0" smtClean="0">
                <a:solidFill>
                  <a:schemeClr val="bg1"/>
                </a:solidFill>
                <a:ea typeface="ＭＳ Ｐゴシック" pitchFamily="34" charset="-128"/>
              </a:rPr>
              <a:t>Two P90s </a:t>
            </a:r>
            <a:r>
              <a:rPr lang="en-US" sz="1500" dirty="0">
                <a:solidFill>
                  <a:schemeClr val="bg1"/>
                </a:solidFill>
                <a:ea typeface="ＭＳ Ｐゴシック" pitchFamily="34" charset="-128"/>
              </a:rPr>
              <a:t>with two volume and two </a:t>
            </a:r>
            <a:r>
              <a:rPr lang="en-US" sz="1500" dirty="0" smtClean="0">
                <a:solidFill>
                  <a:schemeClr val="bg1"/>
                </a:solidFill>
                <a:ea typeface="ＭＳ Ｐゴシック" pitchFamily="34" charset="-128"/>
              </a:rPr>
              <a:t>tone controls </a:t>
            </a:r>
            <a:r>
              <a:rPr lang="en-US" sz="1500" dirty="0">
                <a:solidFill>
                  <a:schemeClr val="bg1"/>
                </a:solidFill>
                <a:ea typeface="ＭＳ Ｐゴシック" pitchFamily="34" charset="-128"/>
              </a:rPr>
              <a:t>and a three-way switch </a:t>
            </a:r>
          </a:p>
          <a:p>
            <a:pPr eaLnBrk="1" hangingPunct="1">
              <a:lnSpc>
                <a:spcPct val="80000"/>
              </a:lnSpc>
            </a:pPr>
            <a:r>
              <a:rPr lang="en-US" sz="1800" dirty="0" smtClean="0">
                <a:solidFill>
                  <a:schemeClr val="bg1"/>
                </a:solidFill>
                <a:ea typeface="ＭＳ Ｐゴシック" pitchFamily="34" charset="-128"/>
              </a:rPr>
              <a:t>Hardware: matched wood hardware</a:t>
            </a:r>
          </a:p>
          <a:p>
            <a:pPr eaLnBrk="1" hangingPunct="1">
              <a:lnSpc>
                <a:spcPct val="80000"/>
              </a:lnSpc>
            </a:pPr>
            <a:r>
              <a:rPr lang="en-US" sz="1800" dirty="0" smtClean="0">
                <a:solidFill>
                  <a:schemeClr val="bg1"/>
                </a:solidFill>
                <a:ea typeface="ＭＳ Ｐゴシック" pitchFamily="34" charset="-128"/>
              </a:rPr>
              <a:t>Price: Roller $4500</a:t>
            </a:r>
          </a:p>
          <a:p>
            <a:pPr lvl="1" eaLnBrk="1" hangingPunct="1">
              <a:lnSpc>
                <a:spcPct val="80000"/>
              </a:lnSpc>
            </a:pPr>
            <a:r>
              <a:rPr lang="en-US" sz="1400" dirty="0">
                <a:solidFill>
                  <a:schemeClr val="bg1"/>
                </a:solidFill>
                <a:ea typeface="ＭＳ Ｐゴシック" pitchFamily="34" charset="-128"/>
              </a:rPr>
              <a:t> </a:t>
            </a:r>
            <a:r>
              <a:rPr lang="en-US" sz="1400" dirty="0" smtClean="0">
                <a:solidFill>
                  <a:schemeClr val="bg1"/>
                </a:solidFill>
                <a:ea typeface="ＭＳ Ｐゴシック" pitchFamily="34" charset="-128"/>
              </a:rPr>
              <a:t> </a:t>
            </a:r>
            <a:r>
              <a:rPr lang="en-US" sz="1400" dirty="0" err="1" smtClean="0">
                <a:solidFill>
                  <a:schemeClr val="bg1"/>
                </a:solidFill>
                <a:ea typeface="ＭＳ Ｐゴシック" pitchFamily="34" charset="-128"/>
              </a:rPr>
              <a:t>DarkHorse</a:t>
            </a:r>
            <a:r>
              <a:rPr lang="en-US" sz="1400" dirty="0" smtClean="0">
                <a:solidFill>
                  <a:schemeClr val="bg1"/>
                </a:solidFill>
                <a:ea typeface="ＭＳ Ｐゴシック" pitchFamily="34" charset="-128"/>
              </a:rPr>
              <a:t> $4500</a:t>
            </a:r>
          </a:p>
          <a:p>
            <a:pPr lvl="1" eaLnBrk="1" hangingPunct="1">
              <a:lnSpc>
                <a:spcPct val="80000"/>
              </a:lnSpc>
            </a:pPr>
            <a:r>
              <a:rPr lang="en-US" sz="1400" dirty="0" smtClean="0">
                <a:solidFill>
                  <a:schemeClr val="bg1"/>
                </a:solidFill>
                <a:ea typeface="ＭＳ Ｐゴシック" pitchFamily="34" charset="-128"/>
              </a:rPr>
              <a:t>Imperial  $4700</a:t>
            </a:r>
          </a:p>
          <a:p>
            <a:pPr lvl="1" eaLnBrk="1" hangingPunct="1">
              <a:lnSpc>
                <a:spcPct val="80000"/>
              </a:lnSpc>
            </a:pPr>
            <a:r>
              <a:rPr lang="en-US" sz="1400" dirty="0" err="1" smtClean="0">
                <a:solidFill>
                  <a:schemeClr val="bg1"/>
                </a:solidFill>
                <a:ea typeface="ＭＳ Ｐゴシック" pitchFamily="34" charset="-128"/>
              </a:rPr>
              <a:t>Castlwave</a:t>
            </a:r>
            <a:r>
              <a:rPr lang="en-US" sz="1400" dirty="0" smtClean="0">
                <a:solidFill>
                  <a:schemeClr val="bg1"/>
                </a:solidFill>
                <a:ea typeface="ＭＳ Ｐゴシック" pitchFamily="34" charset="-128"/>
              </a:rPr>
              <a:t> $4700</a:t>
            </a:r>
          </a:p>
          <a:p>
            <a:pPr lvl="1" eaLnBrk="1" hangingPunct="1">
              <a:lnSpc>
                <a:spcPct val="80000"/>
              </a:lnSpc>
            </a:pPr>
            <a:r>
              <a:rPr lang="en-US" sz="1400" dirty="0" smtClean="0">
                <a:solidFill>
                  <a:schemeClr val="bg1"/>
                </a:solidFill>
                <a:ea typeface="ＭＳ Ｐゴシック" pitchFamily="34" charset="-128"/>
              </a:rPr>
              <a:t>Hornet $ 4900</a:t>
            </a:r>
          </a:p>
          <a:p>
            <a:pPr lvl="1" eaLnBrk="1" hangingPunct="1">
              <a:lnSpc>
                <a:spcPct val="80000"/>
              </a:lnSpc>
            </a:pPr>
            <a:r>
              <a:rPr lang="en-US" sz="1400" dirty="0" smtClean="0">
                <a:solidFill>
                  <a:schemeClr val="bg1"/>
                </a:solidFill>
                <a:ea typeface="ＭＳ Ｐゴシック" pitchFamily="34" charset="-128"/>
              </a:rPr>
              <a:t>Mistress $ 5000</a:t>
            </a:r>
          </a:p>
          <a:p>
            <a:pPr lvl="1" eaLnBrk="1" hangingPunct="1">
              <a:lnSpc>
                <a:spcPct val="80000"/>
              </a:lnSpc>
            </a:pPr>
            <a:endParaRPr lang="en-US" sz="1400" dirty="0" smtClean="0">
              <a:solidFill>
                <a:schemeClr val="bg1"/>
              </a:solidFill>
              <a:ea typeface="ＭＳ Ｐゴシック" pitchFamily="34" charset="-128"/>
            </a:endParaRPr>
          </a:p>
          <a:p>
            <a:pPr eaLnBrk="1" hangingPunct="1">
              <a:lnSpc>
                <a:spcPct val="80000"/>
              </a:lnSpc>
            </a:pPr>
            <a:endParaRPr lang="en-US" sz="1800" dirty="0" smtClean="0">
              <a:solidFill>
                <a:schemeClr val="bg1"/>
              </a:solidFill>
              <a:ea typeface="ＭＳ Ｐゴシック" pitchFamily="34" charset="-128"/>
            </a:endParaRPr>
          </a:p>
        </p:txBody>
      </p:sp>
      <p:sp>
        <p:nvSpPr>
          <p:cNvPr id="14341" name="TextBox 8"/>
          <p:cNvSpPr txBox="1">
            <a:spLocks noChangeArrowheads="1"/>
          </p:cNvSpPr>
          <p:nvPr/>
        </p:nvSpPr>
        <p:spPr bwMode="auto">
          <a:xfrm>
            <a:off x="2438400" y="5791200"/>
            <a:ext cx="2209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solidFill>
                  <a:schemeClr val="bg1"/>
                </a:solidFill>
                <a:latin typeface="Calibri" pitchFamily="34" charset="0"/>
              </a:rPr>
              <a:t> </a:t>
            </a:r>
          </a:p>
        </p:txBody>
      </p:sp>
      <p:sp>
        <p:nvSpPr>
          <p:cNvPr id="14342" name="Text Box 9"/>
          <p:cNvSpPr txBox="1">
            <a:spLocks noChangeArrowheads="1"/>
          </p:cNvSpPr>
          <p:nvPr/>
        </p:nvSpPr>
        <p:spPr bwMode="auto">
          <a:xfrm>
            <a:off x="1752600" y="0"/>
            <a:ext cx="495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spcBef>
                <a:spcPct val="50000"/>
              </a:spcBef>
            </a:pPr>
            <a:r>
              <a:rPr lang="en-US">
                <a:solidFill>
                  <a:schemeClr val="bg1"/>
                </a:solidFill>
              </a:rPr>
              <a:t>Home-&gt;Guitars-&gt;Themes-&gt;Chameleon</a:t>
            </a:r>
          </a:p>
        </p:txBody>
      </p:sp>
      <p:sp>
        <p:nvSpPr>
          <p:cNvPr id="14343" name="TextBox 10"/>
          <p:cNvSpPr txBox="1">
            <a:spLocks noChangeArrowheads="1"/>
          </p:cNvSpPr>
          <p:nvPr/>
        </p:nvSpPr>
        <p:spPr bwMode="auto">
          <a:xfrm>
            <a:off x="914400" y="1905000"/>
            <a:ext cx="37338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dirty="0">
                <a:solidFill>
                  <a:schemeClr val="bg1"/>
                </a:solidFill>
              </a:rPr>
              <a:t>Our Chameleon theme focuses on showing the beauty of some of the finest </a:t>
            </a:r>
            <a:r>
              <a:rPr lang="en-US" dirty="0" smtClean="0">
                <a:solidFill>
                  <a:schemeClr val="bg1"/>
                </a:solidFill>
              </a:rPr>
              <a:t>exotic woods </a:t>
            </a:r>
            <a:r>
              <a:rPr lang="en-US" dirty="0">
                <a:solidFill>
                  <a:schemeClr val="bg1"/>
                </a:solidFill>
              </a:rPr>
              <a:t>available. The design behind our Chameleon series uses </a:t>
            </a:r>
            <a:r>
              <a:rPr lang="en-US" dirty="0" err="1">
                <a:solidFill>
                  <a:schemeClr val="bg1"/>
                </a:solidFill>
              </a:rPr>
              <a:t>bookmatched</a:t>
            </a:r>
            <a:r>
              <a:rPr lang="en-US" dirty="0">
                <a:solidFill>
                  <a:schemeClr val="bg1"/>
                </a:solidFill>
              </a:rPr>
              <a:t> or three-piece exotic wood tops with matching wood knobs, bridges, tailpieces, </a:t>
            </a:r>
            <a:r>
              <a:rPr lang="en-US" dirty="0" smtClean="0">
                <a:solidFill>
                  <a:schemeClr val="bg1"/>
                </a:solidFill>
              </a:rPr>
              <a:t>pickup </a:t>
            </a:r>
            <a:r>
              <a:rPr lang="en-US" dirty="0" err="1" smtClean="0">
                <a:solidFill>
                  <a:schemeClr val="bg1"/>
                </a:solidFill>
              </a:rPr>
              <a:t>rings,fretboards</a:t>
            </a:r>
            <a:r>
              <a:rPr lang="en-US" dirty="0">
                <a:solidFill>
                  <a:schemeClr val="bg1"/>
                </a:solidFill>
              </a:rPr>
              <a:t>, and headstock veneers to blend all of the instrument’s components into the look of one beautiful piece of continuous wood. In order to preserve the beauty of these woods, natural finishes are used.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Content Placeholder 6" descr="lunapic_129531706525272_3.jpg"/>
          <p:cNvPicPr>
            <a:picLocks noChangeAspect="1"/>
          </p:cNvPicPr>
          <p:nvPr/>
        </p:nvPicPr>
        <p:blipFill>
          <a:blip r:embed="rId3">
            <a:extLst>
              <a:ext uri="{28A0092B-C50C-407E-A947-70E740481C1C}">
                <a14:useLocalDpi xmlns:a14="http://schemas.microsoft.com/office/drawing/2010/main" val="0"/>
              </a:ext>
            </a:extLst>
          </a:blip>
          <a:srcRect t="-72449" b="-72449"/>
          <a:stretch>
            <a:fillRect/>
          </a:stretch>
        </p:blipFill>
        <p:spPr bwMode="auto">
          <a:xfrm>
            <a:off x="-533400" y="-51054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fontScale="90000"/>
          </a:bodyPr>
          <a:lstStyle/>
          <a:p>
            <a:pPr eaLnBrk="1" hangingPunct="1">
              <a:defRPr/>
            </a:pPr>
            <a:r>
              <a:rPr lang="en-US" sz="3600" smtClean="0">
                <a:solidFill>
                  <a:schemeClr val="bg1"/>
                </a:solidFill>
              </a:rPr>
              <a:t/>
            </a:r>
            <a:br>
              <a:rPr lang="en-US" sz="3600" smtClean="0">
                <a:solidFill>
                  <a:schemeClr val="bg1"/>
                </a:solidFill>
              </a:rPr>
            </a:br>
            <a:r>
              <a:rPr lang="en-US" sz="3600" smtClean="0">
                <a:solidFill>
                  <a:schemeClr val="bg1"/>
                </a:solidFill>
              </a:rPr>
              <a:t/>
            </a:r>
            <a:br>
              <a:rPr lang="en-US" sz="3600" smtClean="0">
                <a:solidFill>
                  <a:schemeClr val="bg1"/>
                </a:solidFill>
              </a:rPr>
            </a:br>
            <a:r>
              <a:rPr lang="en-US" sz="3600" smtClean="0">
                <a:solidFill>
                  <a:schemeClr val="bg1"/>
                </a:solidFill>
              </a:rPr>
              <a:t>House Theme</a:t>
            </a:r>
          </a:p>
        </p:txBody>
      </p:sp>
      <p:sp>
        <p:nvSpPr>
          <p:cNvPr id="15364" name="Content Placeholder 3"/>
          <p:cNvSpPr>
            <a:spLocks noGrp="1"/>
          </p:cNvSpPr>
          <p:nvPr>
            <p:ph sz="half" idx="2"/>
          </p:nvPr>
        </p:nvSpPr>
        <p:spPr>
          <a:xfrm>
            <a:off x="4648200" y="1981200"/>
            <a:ext cx="4038600" cy="4876800"/>
          </a:xfrm>
        </p:spPr>
        <p:txBody>
          <a:bodyPr/>
          <a:lstStyle/>
          <a:p>
            <a:pPr eaLnBrk="1" hangingPunct="1">
              <a:lnSpc>
                <a:spcPct val="80000"/>
              </a:lnSpc>
            </a:pPr>
            <a:r>
              <a:rPr lang="en-US" sz="1500" dirty="0" smtClean="0">
                <a:solidFill>
                  <a:schemeClr val="bg1"/>
                </a:solidFill>
                <a:ea typeface="ＭＳ Ｐゴシック" pitchFamily="34" charset="-128"/>
              </a:rPr>
              <a:t>Shapes Available: Any</a:t>
            </a:r>
          </a:p>
          <a:p>
            <a:pPr eaLnBrk="1" hangingPunct="1">
              <a:lnSpc>
                <a:spcPct val="80000"/>
              </a:lnSpc>
            </a:pPr>
            <a:r>
              <a:rPr lang="en-US" sz="1500" dirty="0" smtClean="0">
                <a:solidFill>
                  <a:schemeClr val="bg1"/>
                </a:solidFill>
                <a:ea typeface="ＭＳ Ｐゴシック" pitchFamily="34" charset="-128"/>
              </a:rPr>
              <a:t>Finish: Natural high gloss</a:t>
            </a:r>
          </a:p>
          <a:p>
            <a:pPr eaLnBrk="1" hangingPunct="1">
              <a:lnSpc>
                <a:spcPct val="80000"/>
              </a:lnSpc>
            </a:pPr>
            <a:r>
              <a:rPr lang="en-US" sz="1500" dirty="0" smtClean="0">
                <a:solidFill>
                  <a:schemeClr val="bg1"/>
                </a:solidFill>
                <a:ea typeface="ＭＳ Ｐゴシック" pitchFamily="34" charset="-128"/>
              </a:rPr>
              <a:t>Body: Mahogany or Ash with  laminate accents</a:t>
            </a:r>
          </a:p>
          <a:p>
            <a:pPr eaLnBrk="1" hangingPunct="1">
              <a:lnSpc>
                <a:spcPct val="80000"/>
              </a:lnSpc>
            </a:pPr>
            <a:r>
              <a:rPr lang="en-US" sz="1500" dirty="0" smtClean="0">
                <a:solidFill>
                  <a:schemeClr val="bg1"/>
                </a:solidFill>
                <a:ea typeface="ＭＳ Ｐゴシック" pitchFamily="34" charset="-128"/>
              </a:rPr>
              <a:t>Top: </a:t>
            </a:r>
            <a:r>
              <a:rPr lang="en-US" sz="1500" dirty="0" err="1" smtClean="0">
                <a:solidFill>
                  <a:schemeClr val="bg1"/>
                </a:solidFill>
                <a:ea typeface="ＭＳ Ｐゴシック" pitchFamily="34" charset="-128"/>
              </a:rPr>
              <a:t>Bookmatched</a:t>
            </a:r>
            <a:r>
              <a:rPr lang="en-US" sz="1500" dirty="0" smtClean="0">
                <a:solidFill>
                  <a:schemeClr val="bg1"/>
                </a:solidFill>
                <a:ea typeface="ＭＳ Ｐゴシック" pitchFamily="34" charset="-128"/>
              </a:rPr>
              <a:t> or Three-Piece with Maple center section and Cocobolo, </a:t>
            </a:r>
            <a:r>
              <a:rPr lang="en-US" sz="1500" dirty="0" err="1" smtClean="0">
                <a:solidFill>
                  <a:schemeClr val="bg1"/>
                </a:solidFill>
                <a:ea typeface="ＭＳ Ｐゴシック" pitchFamily="34" charset="-128"/>
              </a:rPr>
              <a:t>Ziricote</a:t>
            </a:r>
            <a:r>
              <a:rPr lang="en-US" sz="1500" dirty="0" smtClean="0">
                <a:solidFill>
                  <a:schemeClr val="bg1"/>
                </a:solidFill>
                <a:ea typeface="ＭＳ Ｐゴシック" pitchFamily="34" charset="-128"/>
              </a:rPr>
              <a:t>, </a:t>
            </a:r>
            <a:r>
              <a:rPr lang="en-US" sz="1500" dirty="0" err="1" smtClean="0">
                <a:solidFill>
                  <a:schemeClr val="bg1"/>
                </a:solidFill>
                <a:ea typeface="ＭＳ Ｐゴシック" pitchFamily="34" charset="-128"/>
              </a:rPr>
              <a:t>Purpleheart</a:t>
            </a:r>
            <a:r>
              <a:rPr lang="en-US" sz="1500" dirty="0" smtClean="0">
                <a:solidFill>
                  <a:schemeClr val="bg1"/>
                </a:solidFill>
                <a:ea typeface="ＭＳ Ｐゴシック" pitchFamily="34" charset="-128"/>
              </a:rPr>
              <a:t>, Walnut, or </a:t>
            </a:r>
            <a:r>
              <a:rPr lang="en-US" sz="1500" dirty="0" err="1" smtClean="0">
                <a:solidFill>
                  <a:schemeClr val="bg1"/>
                </a:solidFill>
                <a:ea typeface="ＭＳ Ｐゴシック" pitchFamily="34" charset="-128"/>
              </a:rPr>
              <a:t>Bloodwood</a:t>
            </a:r>
            <a:r>
              <a:rPr lang="en-US" sz="1500" dirty="0" smtClean="0">
                <a:solidFill>
                  <a:schemeClr val="bg1"/>
                </a:solidFill>
                <a:ea typeface="ＭＳ Ｐゴシック" pitchFamily="34" charset="-128"/>
              </a:rPr>
              <a:t> sides</a:t>
            </a:r>
          </a:p>
          <a:p>
            <a:pPr eaLnBrk="1" hangingPunct="1">
              <a:lnSpc>
                <a:spcPct val="80000"/>
              </a:lnSpc>
            </a:pPr>
            <a:r>
              <a:rPr lang="en-US" sz="1500" dirty="0" smtClean="0">
                <a:solidFill>
                  <a:schemeClr val="bg1"/>
                </a:solidFill>
                <a:ea typeface="ＭＳ Ｐゴシック" pitchFamily="34" charset="-128"/>
              </a:rPr>
              <a:t>Neck: seven piece Mahogany (with mahogany bodies) or Maple (with Ash bodies), neck-through</a:t>
            </a:r>
          </a:p>
          <a:p>
            <a:pPr eaLnBrk="1" hangingPunct="1">
              <a:lnSpc>
                <a:spcPct val="80000"/>
              </a:lnSpc>
            </a:pPr>
            <a:r>
              <a:rPr lang="en-US" sz="1500" dirty="0" smtClean="0">
                <a:solidFill>
                  <a:schemeClr val="bg1"/>
                </a:solidFill>
                <a:ea typeface="ＭＳ Ｐゴシック" pitchFamily="34" charset="-128"/>
              </a:rPr>
              <a:t>Headstock: matched to top</a:t>
            </a:r>
          </a:p>
          <a:p>
            <a:pPr eaLnBrk="1" hangingPunct="1">
              <a:lnSpc>
                <a:spcPct val="80000"/>
              </a:lnSpc>
            </a:pPr>
            <a:r>
              <a:rPr lang="en-US" sz="1500" dirty="0" err="1" smtClean="0">
                <a:solidFill>
                  <a:schemeClr val="bg1"/>
                </a:solidFill>
                <a:ea typeface="ＭＳ Ｐゴシック" pitchFamily="34" charset="-128"/>
              </a:rPr>
              <a:t>Fretboard</a:t>
            </a:r>
            <a:r>
              <a:rPr lang="en-US" sz="1500" dirty="0" smtClean="0">
                <a:solidFill>
                  <a:schemeClr val="bg1"/>
                </a:solidFill>
                <a:ea typeface="ＭＳ Ｐゴシック" pitchFamily="34" charset="-128"/>
              </a:rPr>
              <a:t>: </a:t>
            </a:r>
            <a:r>
              <a:rPr lang="en-US" sz="1500" dirty="0" err="1" smtClean="0">
                <a:solidFill>
                  <a:schemeClr val="bg1"/>
                </a:solidFill>
                <a:ea typeface="ＭＳ Ｐゴシック" pitchFamily="34" charset="-128"/>
              </a:rPr>
              <a:t>Bloodwood</a:t>
            </a:r>
            <a:r>
              <a:rPr lang="en-US" sz="1500" dirty="0" smtClean="0">
                <a:solidFill>
                  <a:schemeClr val="bg1"/>
                </a:solidFill>
                <a:ea typeface="ＭＳ Ｐゴシック" pitchFamily="34" charset="-128"/>
              </a:rPr>
              <a:t>, </a:t>
            </a:r>
            <a:r>
              <a:rPr lang="en-US" sz="1500" dirty="0" err="1" smtClean="0">
                <a:solidFill>
                  <a:schemeClr val="bg1"/>
                </a:solidFill>
                <a:ea typeface="ＭＳ Ｐゴシック" pitchFamily="34" charset="-128"/>
              </a:rPr>
              <a:t>Purpleheart</a:t>
            </a:r>
            <a:r>
              <a:rPr lang="en-US" sz="1500" dirty="0" smtClean="0">
                <a:solidFill>
                  <a:schemeClr val="bg1"/>
                </a:solidFill>
                <a:ea typeface="ＭＳ Ｐゴシック" pitchFamily="34" charset="-128"/>
              </a:rPr>
              <a:t>, </a:t>
            </a:r>
            <a:r>
              <a:rPr lang="en-US" sz="1500" dirty="0" err="1" smtClean="0">
                <a:solidFill>
                  <a:schemeClr val="bg1"/>
                </a:solidFill>
                <a:ea typeface="ＭＳ Ｐゴシック" pitchFamily="34" charset="-128"/>
              </a:rPr>
              <a:t>Ziricote</a:t>
            </a:r>
            <a:r>
              <a:rPr lang="en-US" sz="1500" dirty="0" smtClean="0">
                <a:solidFill>
                  <a:schemeClr val="bg1"/>
                </a:solidFill>
                <a:ea typeface="ＭＳ Ｐゴシック" pitchFamily="34" charset="-128"/>
              </a:rPr>
              <a:t>, or Cocobolo: 24 frets </a:t>
            </a:r>
            <a:r>
              <a:rPr lang="en-US" sz="1600" dirty="0">
                <a:solidFill>
                  <a:schemeClr val="bg1"/>
                </a:solidFill>
                <a:ea typeface="ＭＳ Ｐゴシック" pitchFamily="34" charset="-128"/>
              </a:rPr>
              <a:t>+stainless zero </a:t>
            </a:r>
            <a:r>
              <a:rPr lang="en-US" sz="1600" dirty="0" smtClean="0">
                <a:solidFill>
                  <a:schemeClr val="bg1"/>
                </a:solidFill>
                <a:ea typeface="ＭＳ Ｐゴシック" pitchFamily="34" charset="-128"/>
              </a:rPr>
              <a:t>fret</a:t>
            </a:r>
            <a:endParaRPr lang="en-US" sz="1500" dirty="0" smtClean="0">
              <a:solidFill>
                <a:schemeClr val="bg1"/>
              </a:solidFill>
              <a:ea typeface="ＭＳ Ｐゴシック" pitchFamily="34" charset="-128"/>
            </a:endParaRPr>
          </a:p>
          <a:p>
            <a:pPr eaLnBrk="1" hangingPunct="1">
              <a:lnSpc>
                <a:spcPct val="80000"/>
              </a:lnSpc>
            </a:pPr>
            <a:r>
              <a:rPr lang="en-US" sz="1500" dirty="0" smtClean="0">
                <a:solidFill>
                  <a:schemeClr val="bg1"/>
                </a:solidFill>
                <a:ea typeface="ＭＳ Ｐゴシック" pitchFamily="34" charset="-128"/>
              </a:rPr>
              <a:t>Electronics: </a:t>
            </a:r>
          </a:p>
          <a:p>
            <a:pPr lvl="1" eaLnBrk="1" hangingPunct="1">
              <a:lnSpc>
                <a:spcPct val="80000"/>
              </a:lnSpc>
            </a:pPr>
            <a:r>
              <a:rPr lang="en-US" sz="1300" dirty="0" smtClean="0">
                <a:solidFill>
                  <a:schemeClr val="bg1"/>
                </a:solidFill>
                <a:ea typeface="ＭＳ Ｐゴシック" pitchFamily="34" charset="-128"/>
              </a:rPr>
              <a:t>Two </a:t>
            </a:r>
            <a:r>
              <a:rPr lang="en-US" sz="1300" dirty="0" err="1" smtClean="0">
                <a:solidFill>
                  <a:schemeClr val="bg1"/>
                </a:solidFill>
                <a:ea typeface="ＭＳ Ｐゴシック" pitchFamily="34" charset="-128"/>
              </a:rPr>
              <a:t>humbuckers</a:t>
            </a:r>
            <a:r>
              <a:rPr lang="en-US" sz="1300" dirty="0" smtClean="0">
                <a:solidFill>
                  <a:schemeClr val="bg1"/>
                </a:solidFill>
                <a:ea typeface="ＭＳ Ｐゴシック" pitchFamily="34" charset="-128"/>
              </a:rPr>
              <a:t> with two volume and two tone controls and a three-way switch </a:t>
            </a:r>
          </a:p>
          <a:p>
            <a:pPr lvl="1" eaLnBrk="1" hangingPunct="1">
              <a:lnSpc>
                <a:spcPct val="80000"/>
              </a:lnSpc>
            </a:pPr>
            <a:r>
              <a:rPr lang="en-US" sz="1300" dirty="0" smtClean="0">
                <a:solidFill>
                  <a:schemeClr val="bg1"/>
                </a:solidFill>
                <a:ea typeface="ＭＳ Ｐゴシック" pitchFamily="34" charset="-128"/>
              </a:rPr>
              <a:t>Two P90s with two </a:t>
            </a:r>
            <a:r>
              <a:rPr lang="en-US" sz="1300" dirty="0">
                <a:solidFill>
                  <a:schemeClr val="bg1"/>
                </a:solidFill>
                <a:ea typeface="ＭＳ Ｐゴシック" pitchFamily="34" charset="-128"/>
              </a:rPr>
              <a:t>volume and two tone controls and a three-way switch </a:t>
            </a:r>
          </a:p>
          <a:p>
            <a:pPr lvl="1" eaLnBrk="1" hangingPunct="1">
              <a:lnSpc>
                <a:spcPct val="80000"/>
              </a:lnSpc>
            </a:pPr>
            <a:endParaRPr lang="en-US" sz="1300" dirty="0" smtClean="0">
              <a:solidFill>
                <a:schemeClr val="bg1"/>
              </a:solidFill>
              <a:ea typeface="ＭＳ Ｐゴシック" pitchFamily="34" charset="-128"/>
            </a:endParaRPr>
          </a:p>
          <a:p>
            <a:pPr eaLnBrk="1" hangingPunct="1">
              <a:lnSpc>
                <a:spcPct val="80000"/>
              </a:lnSpc>
            </a:pPr>
            <a:r>
              <a:rPr lang="en-US" sz="1500" dirty="0" smtClean="0">
                <a:solidFill>
                  <a:schemeClr val="bg1"/>
                </a:solidFill>
                <a:ea typeface="ＭＳ Ｐゴシック" pitchFamily="34" charset="-128"/>
              </a:rPr>
              <a:t>Hardware: Matched wood hardware</a:t>
            </a:r>
          </a:p>
          <a:p>
            <a:pPr eaLnBrk="1" hangingPunct="1">
              <a:lnSpc>
                <a:spcPct val="80000"/>
              </a:lnSpc>
            </a:pPr>
            <a:r>
              <a:rPr lang="en-US" sz="1500" dirty="0" smtClean="0">
                <a:solidFill>
                  <a:schemeClr val="bg1"/>
                </a:solidFill>
                <a:ea typeface="ＭＳ Ｐゴシック" pitchFamily="34" charset="-128"/>
              </a:rPr>
              <a:t>Price: Roller , Imperial, </a:t>
            </a:r>
            <a:r>
              <a:rPr lang="en-US" sz="1500" dirty="0" smtClean="0">
                <a:solidFill>
                  <a:schemeClr val="bg1"/>
                </a:solidFill>
                <a:ea typeface="ＭＳ Ｐゴシック" pitchFamily="34" charset="-128"/>
              </a:rPr>
              <a:t>DarkHorse$5500</a:t>
            </a:r>
            <a:endParaRPr lang="en-US" sz="1500" dirty="0" smtClean="0">
              <a:solidFill>
                <a:schemeClr val="bg1"/>
              </a:solidFill>
              <a:ea typeface="ＭＳ Ｐゴシック" pitchFamily="34" charset="-128"/>
            </a:endParaRPr>
          </a:p>
          <a:p>
            <a:pPr lvl="1" eaLnBrk="1" hangingPunct="1">
              <a:lnSpc>
                <a:spcPct val="80000"/>
              </a:lnSpc>
            </a:pPr>
            <a:r>
              <a:rPr lang="en-US" sz="1100" dirty="0" err="1" smtClean="0">
                <a:solidFill>
                  <a:schemeClr val="bg1"/>
                </a:solidFill>
                <a:ea typeface="ＭＳ Ｐゴシック" pitchFamily="34" charset="-128"/>
              </a:rPr>
              <a:t>CastleWave</a:t>
            </a:r>
            <a:r>
              <a:rPr lang="en-US" sz="1100" dirty="0" smtClean="0">
                <a:solidFill>
                  <a:schemeClr val="bg1"/>
                </a:solidFill>
                <a:ea typeface="ＭＳ Ｐゴシック" pitchFamily="34" charset="-128"/>
              </a:rPr>
              <a:t> $</a:t>
            </a:r>
            <a:r>
              <a:rPr lang="en-US" sz="1100" dirty="0" smtClean="0">
                <a:solidFill>
                  <a:schemeClr val="bg1"/>
                </a:solidFill>
                <a:ea typeface="ＭＳ Ｐゴシック" pitchFamily="34" charset="-128"/>
              </a:rPr>
              <a:t>5700</a:t>
            </a:r>
            <a:endParaRPr lang="en-US" sz="1100" dirty="0" smtClean="0">
              <a:solidFill>
                <a:schemeClr val="bg1"/>
              </a:solidFill>
              <a:ea typeface="ＭＳ Ｐゴシック" pitchFamily="34" charset="-128"/>
            </a:endParaRPr>
          </a:p>
          <a:p>
            <a:pPr lvl="1" eaLnBrk="1" hangingPunct="1">
              <a:lnSpc>
                <a:spcPct val="80000"/>
              </a:lnSpc>
            </a:pPr>
            <a:r>
              <a:rPr lang="en-US" sz="1100" dirty="0">
                <a:solidFill>
                  <a:schemeClr val="bg1"/>
                </a:solidFill>
                <a:ea typeface="ＭＳ Ｐゴシック" pitchFamily="34" charset="-128"/>
              </a:rPr>
              <a:t> </a:t>
            </a:r>
            <a:r>
              <a:rPr lang="en-US" sz="1100" dirty="0" smtClean="0">
                <a:solidFill>
                  <a:schemeClr val="bg1"/>
                </a:solidFill>
                <a:ea typeface="ＭＳ Ｐゴシック" pitchFamily="34" charset="-128"/>
              </a:rPr>
              <a:t>  Mistress, Hornet  $</a:t>
            </a:r>
            <a:r>
              <a:rPr lang="en-US" sz="1100" dirty="0" smtClean="0">
                <a:solidFill>
                  <a:schemeClr val="bg1"/>
                </a:solidFill>
                <a:ea typeface="ＭＳ Ｐゴシック" pitchFamily="34" charset="-128"/>
              </a:rPr>
              <a:t>5800 </a:t>
            </a:r>
            <a:r>
              <a:rPr lang="en-US" sz="1100" dirty="0" smtClean="0">
                <a:solidFill>
                  <a:schemeClr val="bg1"/>
                </a:solidFill>
                <a:ea typeface="ＭＳ Ｐゴシック" pitchFamily="34" charset="-128"/>
              </a:rPr>
              <a:t>(fully Hollow with f hole)</a:t>
            </a:r>
            <a:endParaRPr lang="en-US" sz="1500" dirty="0" smtClean="0">
              <a:solidFill>
                <a:schemeClr val="bg1"/>
              </a:solidFill>
              <a:ea typeface="ＭＳ Ｐゴシック" pitchFamily="34" charset="-128"/>
            </a:endParaRPr>
          </a:p>
        </p:txBody>
      </p:sp>
      <p:sp>
        <p:nvSpPr>
          <p:cNvPr id="15365" name="Text Box 9"/>
          <p:cNvSpPr txBox="1">
            <a:spLocks noChangeArrowheads="1"/>
          </p:cNvSpPr>
          <p:nvPr/>
        </p:nvSpPr>
        <p:spPr bwMode="auto">
          <a:xfrm>
            <a:off x="1651000" y="0"/>
            <a:ext cx="4749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spcBef>
                <a:spcPct val="50000"/>
              </a:spcBef>
            </a:pPr>
            <a:r>
              <a:rPr lang="en-US">
                <a:solidFill>
                  <a:schemeClr val="bg1"/>
                </a:solidFill>
              </a:rPr>
              <a:t>Home-&gt;Guitars-&gt;Themes-&gt;House</a:t>
            </a:r>
          </a:p>
        </p:txBody>
      </p:sp>
      <p:sp>
        <p:nvSpPr>
          <p:cNvPr id="15366" name="TextBox 10"/>
          <p:cNvSpPr txBox="1">
            <a:spLocks noChangeArrowheads="1"/>
          </p:cNvSpPr>
          <p:nvPr/>
        </p:nvSpPr>
        <p:spPr bwMode="auto">
          <a:xfrm>
            <a:off x="914400" y="1752600"/>
            <a:ext cx="3505200" cy="424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dirty="0">
                <a:solidFill>
                  <a:schemeClr val="bg1"/>
                </a:solidFill>
              </a:rPr>
              <a:t>Our House theme is designed to showcase the striking contrast achieved when light and dark colored woods are used together. House-themed guitars feature </a:t>
            </a:r>
            <a:r>
              <a:rPr lang="en-US" dirty="0" err="1">
                <a:solidFill>
                  <a:schemeClr val="bg1"/>
                </a:solidFill>
              </a:rPr>
              <a:t>bookmatched</a:t>
            </a:r>
            <a:r>
              <a:rPr lang="en-US" dirty="0">
                <a:solidFill>
                  <a:schemeClr val="bg1"/>
                </a:solidFill>
              </a:rPr>
              <a:t> or three-piece tops with a maple center and your choice of our exotic offerings for sides. Our House theme also showcases some of our most advanced woodworking techniques, from ornate laminations between wood pieces to handmade wood hardware.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Content Placeholder 6" descr="lunapic_129531706525272_3.jpg"/>
          <p:cNvPicPr>
            <a:picLocks noChangeAspect="1"/>
          </p:cNvPicPr>
          <p:nvPr/>
        </p:nvPicPr>
        <p:blipFill>
          <a:blip r:embed="rId3">
            <a:extLst>
              <a:ext uri="{28A0092B-C50C-407E-A947-70E740481C1C}">
                <a14:useLocalDpi xmlns:a14="http://schemas.microsoft.com/office/drawing/2010/main" val="0"/>
              </a:ext>
            </a:extLst>
          </a:blip>
          <a:srcRect t="-72449" b="-72449"/>
          <a:stretch>
            <a:fillRect/>
          </a:stretch>
        </p:blipFill>
        <p:spPr bwMode="auto">
          <a:xfrm>
            <a:off x="-533400" y="-51054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152400"/>
            <a:ext cx="8229600" cy="1143000"/>
          </a:xfrm>
        </p:spPr>
        <p:txBody>
          <a:bodyPr>
            <a:normAutofit fontScale="90000"/>
          </a:bodyPr>
          <a:lstStyle/>
          <a:p>
            <a:pPr eaLnBrk="1" hangingPunct="1">
              <a:defRPr/>
            </a:pPr>
            <a:r>
              <a:rPr lang="en-US" sz="3600" smtClean="0">
                <a:solidFill>
                  <a:schemeClr val="bg1"/>
                </a:solidFill>
              </a:rPr>
              <a:t/>
            </a:r>
            <a:br>
              <a:rPr lang="en-US" sz="3600" smtClean="0">
                <a:solidFill>
                  <a:schemeClr val="bg1"/>
                </a:solidFill>
              </a:rPr>
            </a:br>
            <a:r>
              <a:rPr lang="en-US" sz="3600" smtClean="0">
                <a:solidFill>
                  <a:schemeClr val="bg1"/>
                </a:solidFill>
              </a:rPr>
              <a:t/>
            </a:r>
            <a:br>
              <a:rPr lang="en-US" sz="3600" smtClean="0">
                <a:solidFill>
                  <a:schemeClr val="bg1"/>
                </a:solidFill>
              </a:rPr>
            </a:br>
            <a:r>
              <a:rPr lang="en-US" sz="3600" smtClean="0">
                <a:solidFill>
                  <a:schemeClr val="bg1"/>
                </a:solidFill>
              </a:rPr>
              <a:t>Nashville Theme</a:t>
            </a:r>
          </a:p>
        </p:txBody>
      </p:sp>
      <p:sp>
        <p:nvSpPr>
          <p:cNvPr id="16388" name="Content Placeholder 3"/>
          <p:cNvSpPr>
            <a:spLocks noGrp="1"/>
          </p:cNvSpPr>
          <p:nvPr>
            <p:ph sz="half" idx="2"/>
          </p:nvPr>
        </p:nvSpPr>
        <p:spPr>
          <a:xfrm>
            <a:off x="4648200" y="1600200"/>
            <a:ext cx="4038600" cy="5029200"/>
          </a:xfrm>
        </p:spPr>
        <p:txBody>
          <a:bodyPr>
            <a:normAutofit fontScale="92500" lnSpcReduction="10000"/>
          </a:bodyPr>
          <a:lstStyle/>
          <a:p>
            <a:pPr eaLnBrk="1" hangingPunct="1">
              <a:lnSpc>
                <a:spcPct val="80000"/>
              </a:lnSpc>
            </a:pPr>
            <a:r>
              <a:rPr lang="en-US" sz="1800" dirty="0" smtClean="0">
                <a:solidFill>
                  <a:schemeClr val="bg1"/>
                </a:solidFill>
                <a:ea typeface="ＭＳ Ｐゴシック" pitchFamily="34" charset="-128"/>
              </a:rPr>
              <a:t>Shape: any</a:t>
            </a:r>
          </a:p>
          <a:p>
            <a:pPr eaLnBrk="1" hangingPunct="1">
              <a:lnSpc>
                <a:spcPct val="80000"/>
              </a:lnSpc>
            </a:pPr>
            <a:r>
              <a:rPr lang="en-US" sz="1800" dirty="0" err="1" smtClean="0">
                <a:solidFill>
                  <a:schemeClr val="bg1"/>
                </a:solidFill>
                <a:ea typeface="ＭＳ Ｐゴシック" pitchFamily="34" charset="-128"/>
              </a:rPr>
              <a:t>Finish:natural</a:t>
            </a:r>
            <a:endParaRPr lang="en-US" sz="1800" dirty="0" smtClean="0">
              <a:solidFill>
                <a:schemeClr val="bg1"/>
              </a:solidFill>
              <a:ea typeface="ＭＳ Ｐゴシック" pitchFamily="34" charset="-128"/>
            </a:endParaRPr>
          </a:p>
          <a:p>
            <a:pPr eaLnBrk="1" hangingPunct="1">
              <a:lnSpc>
                <a:spcPct val="80000"/>
              </a:lnSpc>
            </a:pPr>
            <a:r>
              <a:rPr lang="en-US" sz="1800" dirty="0" err="1" smtClean="0">
                <a:solidFill>
                  <a:schemeClr val="bg1"/>
                </a:solidFill>
                <a:ea typeface="ＭＳ Ｐゴシック" pitchFamily="34" charset="-128"/>
              </a:rPr>
              <a:t>Body:Chambered</a:t>
            </a:r>
            <a:r>
              <a:rPr lang="en-US" sz="1800" dirty="0" smtClean="0">
                <a:solidFill>
                  <a:schemeClr val="bg1"/>
                </a:solidFill>
                <a:ea typeface="ＭＳ Ｐゴシック" pitchFamily="34" charset="-128"/>
              </a:rPr>
              <a:t> Curly Maple with laminate accents</a:t>
            </a:r>
          </a:p>
          <a:p>
            <a:pPr eaLnBrk="1" hangingPunct="1">
              <a:lnSpc>
                <a:spcPct val="80000"/>
              </a:lnSpc>
            </a:pPr>
            <a:r>
              <a:rPr lang="en-US" sz="1800" dirty="0" smtClean="0">
                <a:solidFill>
                  <a:schemeClr val="bg1"/>
                </a:solidFill>
                <a:ea typeface="ＭＳ Ｐゴシック" pitchFamily="34" charset="-128"/>
              </a:rPr>
              <a:t>Top: three piece with Birdseye Maple sides and Cocobolo, </a:t>
            </a:r>
            <a:r>
              <a:rPr lang="en-US" sz="1800" dirty="0" err="1" smtClean="0">
                <a:solidFill>
                  <a:schemeClr val="bg1"/>
                </a:solidFill>
                <a:ea typeface="ＭＳ Ｐゴシック" pitchFamily="34" charset="-128"/>
              </a:rPr>
              <a:t>Ziricote</a:t>
            </a:r>
            <a:r>
              <a:rPr lang="en-US" sz="1800" dirty="0" smtClean="0">
                <a:solidFill>
                  <a:schemeClr val="bg1"/>
                </a:solidFill>
                <a:ea typeface="ＭＳ Ｐゴシック" pitchFamily="34" charset="-128"/>
              </a:rPr>
              <a:t>, </a:t>
            </a:r>
            <a:r>
              <a:rPr lang="en-US" sz="1800" dirty="0" err="1" smtClean="0">
                <a:solidFill>
                  <a:schemeClr val="bg1"/>
                </a:solidFill>
                <a:ea typeface="ＭＳ Ｐゴシック" pitchFamily="34" charset="-128"/>
              </a:rPr>
              <a:t>Purpleheart</a:t>
            </a:r>
            <a:r>
              <a:rPr lang="en-US" sz="1800" dirty="0" smtClean="0">
                <a:solidFill>
                  <a:schemeClr val="bg1"/>
                </a:solidFill>
                <a:ea typeface="ＭＳ Ｐゴシック" pitchFamily="34" charset="-128"/>
              </a:rPr>
              <a:t>, or </a:t>
            </a:r>
            <a:r>
              <a:rPr lang="en-US" sz="1800" dirty="0" err="1" smtClean="0">
                <a:solidFill>
                  <a:schemeClr val="bg1"/>
                </a:solidFill>
                <a:ea typeface="ＭＳ Ｐゴシック" pitchFamily="34" charset="-128"/>
              </a:rPr>
              <a:t>Bloodwood</a:t>
            </a:r>
            <a:r>
              <a:rPr lang="en-US" sz="1800" dirty="0" smtClean="0">
                <a:solidFill>
                  <a:schemeClr val="bg1"/>
                </a:solidFill>
                <a:ea typeface="ＭＳ Ｐゴシック" pitchFamily="34" charset="-128"/>
              </a:rPr>
              <a:t> center section</a:t>
            </a:r>
          </a:p>
          <a:p>
            <a:pPr eaLnBrk="1" hangingPunct="1">
              <a:lnSpc>
                <a:spcPct val="80000"/>
              </a:lnSpc>
            </a:pPr>
            <a:r>
              <a:rPr lang="en-US" sz="1800" dirty="0" smtClean="0">
                <a:solidFill>
                  <a:schemeClr val="bg1"/>
                </a:solidFill>
                <a:ea typeface="ＭＳ Ｐゴシック" pitchFamily="34" charset="-128"/>
              </a:rPr>
              <a:t>Neck: seven piece Mahogany neck-through </a:t>
            </a:r>
          </a:p>
          <a:p>
            <a:pPr eaLnBrk="1" hangingPunct="1">
              <a:lnSpc>
                <a:spcPct val="80000"/>
              </a:lnSpc>
            </a:pPr>
            <a:r>
              <a:rPr lang="en-US" sz="1800" dirty="0" smtClean="0">
                <a:solidFill>
                  <a:schemeClr val="bg1"/>
                </a:solidFill>
                <a:ea typeface="ＭＳ Ｐゴシック" pitchFamily="34" charset="-128"/>
              </a:rPr>
              <a:t>Headstock: matched to top</a:t>
            </a:r>
          </a:p>
          <a:p>
            <a:pPr eaLnBrk="1" hangingPunct="1">
              <a:lnSpc>
                <a:spcPct val="80000"/>
              </a:lnSpc>
            </a:pPr>
            <a:r>
              <a:rPr lang="en-US" sz="1800" dirty="0" err="1" smtClean="0">
                <a:solidFill>
                  <a:schemeClr val="bg1"/>
                </a:solidFill>
                <a:ea typeface="ＭＳ Ｐゴシック" pitchFamily="34" charset="-128"/>
              </a:rPr>
              <a:t>Fretboard</a:t>
            </a:r>
            <a:r>
              <a:rPr lang="en-US" sz="1800" dirty="0" smtClean="0">
                <a:solidFill>
                  <a:schemeClr val="bg1"/>
                </a:solidFill>
                <a:ea typeface="ＭＳ Ｐゴシック" pitchFamily="34" charset="-128"/>
              </a:rPr>
              <a:t>: Birdseye Maple bound with matching exotic choice: 24 frets </a:t>
            </a:r>
            <a:r>
              <a:rPr lang="en-US" sz="1800" dirty="0">
                <a:solidFill>
                  <a:schemeClr val="bg1"/>
                </a:solidFill>
                <a:ea typeface="ＭＳ Ｐゴシック" pitchFamily="34" charset="-128"/>
              </a:rPr>
              <a:t>+stainless zero fret</a:t>
            </a:r>
          </a:p>
          <a:p>
            <a:pPr eaLnBrk="1" hangingPunct="1">
              <a:lnSpc>
                <a:spcPct val="80000"/>
              </a:lnSpc>
            </a:pPr>
            <a:r>
              <a:rPr lang="en-US" sz="1800" dirty="0" smtClean="0">
                <a:solidFill>
                  <a:schemeClr val="bg1"/>
                </a:solidFill>
                <a:ea typeface="ＭＳ Ｐゴシック" pitchFamily="34" charset="-128"/>
              </a:rPr>
              <a:t>Electronics: </a:t>
            </a:r>
          </a:p>
          <a:p>
            <a:pPr lvl="1" eaLnBrk="1" hangingPunct="1">
              <a:lnSpc>
                <a:spcPct val="80000"/>
              </a:lnSpc>
            </a:pPr>
            <a:r>
              <a:rPr lang="en-US" sz="1500" dirty="0" smtClean="0">
                <a:solidFill>
                  <a:schemeClr val="bg1"/>
                </a:solidFill>
                <a:ea typeface="ＭＳ Ｐゴシック" pitchFamily="34" charset="-128"/>
              </a:rPr>
              <a:t>Two </a:t>
            </a:r>
            <a:r>
              <a:rPr lang="en-US" sz="1500" dirty="0" err="1" smtClean="0">
                <a:solidFill>
                  <a:schemeClr val="bg1"/>
                </a:solidFill>
                <a:ea typeface="ＭＳ Ｐゴシック" pitchFamily="34" charset="-128"/>
              </a:rPr>
              <a:t>humbuckers</a:t>
            </a:r>
            <a:r>
              <a:rPr lang="en-US" sz="1500" dirty="0" smtClean="0">
                <a:solidFill>
                  <a:schemeClr val="bg1"/>
                </a:solidFill>
                <a:ea typeface="ＭＳ Ｐゴシック" pitchFamily="34" charset="-128"/>
              </a:rPr>
              <a:t> with two volume and two tone controls , two coil cuts and a three-way switch </a:t>
            </a:r>
          </a:p>
          <a:p>
            <a:pPr eaLnBrk="1" hangingPunct="1">
              <a:lnSpc>
                <a:spcPct val="80000"/>
              </a:lnSpc>
            </a:pPr>
            <a:r>
              <a:rPr lang="en-US" sz="1800" dirty="0" smtClean="0">
                <a:solidFill>
                  <a:schemeClr val="bg1"/>
                </a:solidFill>
                <a:ea typeface="ＭＳ Ｐゴシック" pitchFamily="34" charset="-128"/>
              </a:rPr>
              <a:t>Hardware: Contrasting accented wood hardware</a:t>
            </a:r>
          </a:p>
          <a:p>
            <a:pPr eaLnBrk="1" hangingPunct="1">
              <a:lnSpc>
                <a:spcPct val="80000"/>
              </a:lnSpc>
            </a:pPr>
            <a:r>
              <a:rPr lang="en-US" sz="1800" dirty="0" smtClean="0">
                <a:solidFill>
                  <a:schemeClr val="bg1"/>
                </a:solidFill>
                <a:ea typeface="ＭＳ Ｐゴシック" pitchFamily="34" charset="-128"/>
              </a:rPr>
              <a:t>Price: Roller and </a:t>
            </a:r>
            <a:r>
              <a:rPr lang="en-US" sz="1800" dirty="0" err="1" smtClean="0">
                <a:solidFill>
                  <a:schemeClr val="bg1"/>
                </a:solidFill>
                <a:ea typeface="ＭＳ Ｐゴシック" pitchFamily="34" charset="-128"/>
              </a:rPr>
              <a:t>DarkHorse</a:t>
            </a:r>
            <a:r>
              <a:rPr lang="en-US" sz="1800" dirty="0" smtClean="0">
                <a:solidFill>
                  <a:schemeClr val="bg1"/>
                </a:solidFill>
                <a:ea typeface="ＭＳ Ｐゴシック" pitchFamily="34" charset="-128"/>
              </a:rPr>
              <a:t> $6200</a:t>
            </a:r>
          </a:p>
          <a:p>
            <a:pPr lvl="1" eaLnBrk="1" hangingPunct="1">
              <a:lnSpc>
                <a:spcPct val="80000"/>
              </a:lnSpc>
            </a:pPr>
            <a:r>
              <a:rPr lang="en-US" sz="1400" dirty="0">
                <a:solidFill>
                  <a:schemeClr val="bg1"/>
                </a:solidFill>
                <a:ea typeface="ＭＳ Ｐゴシック" pitchFamily="34" charset="-128"/>
              </a:rPr>
              <a:t> </a:t>
            </a:r>
            <a:r>
              <a:rPr lang="en-US" sz="1400" dirty="0" smtClean="0">
                <a:solidFill>
                  <a:schemeClr val="bg1"/>
                </a:solidFill>
                <a:ea typeface="ＭＳ Ｐゴシック" pitchFamily="34" charset="-128"/>
              </a:rPr>
              <a:t>  Imperial and </a:t>
            </a:r>
            <a:r>
              <a:rPr lang="en-US" sz="1400" dirty="0" err="1" smtClean="0">
                <a:solidFill>
                  <a:schemeClr val="bg1"/>
                </a:solidFill>
                <a:ea typeface="ＭＳ Ｐゴシック" pitchFamily="34" charset="-128"/>
              </a:rPr>
              <a:t>CastleWave</a:t>
            </a:r>
            <a:r>
              <a:rPr lang="en-US" sz="1400" dirty="0" smtClean="0">
                <a:solidFill>
                  <a:schemeClr val="bg1"/>
                </a:solidFill>
                <a:ea typeface="ＭＳ Ｐゴシック" pitchFamily="34" charset="-128"/>
              </a:rPr>
              <a:t> $6500</a:t>
            </a:r>
          </a:p>
          <a:p>
            <a:pPr lvl="1" eaLnBrk="1" hangingPunct="1">
              <a:lnSpc>
                <a:spcPct val="80000"/>
              </a:lnSpc>
            </a:pPr>
            <a:r>
              <a:rPr lang="en-US" sz="1400" dirty="0" smtClean="0">
                <a:solidFill>
                  <a:schemeClr val="bg1"/>
                </a:solidFill>
                <a:ea typeface="ＭＳ Ｐゴシック" pitchFamily="34" charset="-128"/>
              </a:rPr>
              <a:t> Hornet and Mistress (fully Hollow with f hole) $6800</a:t>
            </a:r>
            <a:endParaRPr lang="en-US" sz="1800" dirty="0" smtClean="0">
              <a:solidFill>
                <a:schemeClr val="bg1"/>
              </a:solidFill>
              <a:ea typeface="ＭＳ Ｐゴシック" pitchFamily="34" charset="-128"/>
            </a:endParaRPr>
          </a:p>
        </p:txBody>
      </p:sp>
      <p:sp>
        <p:nvSpPr>
          <p:cNvPr id="16389" name="Text Box 9"/>
          <p:cNvSpPr txBox="1">
            <a:spLocks noChangeArrowheads="1"/>
          </p:cNvSpPr>
          <p:nvPr/>
        </p:nvSpPr>
        <p:spPr bwMode="auto">
          <a:xfrm>
            <a:off x="1828800" y="0"/>
            <a:ext cx="4800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spcBef>
                <a:spcPct val="50000"/>
              </a:spcBef>
            </a:pPr>
            <a:r>
              <a:rPr lang="en-US">
                <a:solidFill>
                  <a:schemeClr val="bg1"/>
                </a:solidFill>
              </a:rPr>
              <a:t>Home-&gt;Guitars-&gt;Themes-&gt;Nashville</a:t>
            </a:r>
          </a:p>
        </p:txBody>
      </p:sp>
      <p:sp>
        <p:nvSpPr>
          <p:cNvPr id="16390" name="TextBox 10"/>
          <p:cNvSpPr txBox="1">
            <a:spLocks noChangeArrowheads="1"/>
          </p:cNvSpPr>
          <p:nvPr/>
        </p:nvSpPr>
        <p:spPr bwMode="auto">
          <a:xfrm>
            <a:off x="838200" y="1600200"/>
            <a:ext cx="35814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dirty="0">
                <a:solidFill>
                  <a:schemeClr val="bg1"/>
                </a:solidFill>
              </a:rPr>
              <a:t>From a chambered curly maple body to exotic </a:t>
            </a:r>
            <a:r>
              <a:rPr lang="en-US" dirty="0" err="1">
                <a:solidFill>
                  <a:schemeClr val="bg1"/>
                </a:solidFill>
              </a:rPr>
              <a:t>birdseye</a:t>
            </a:r>
            <a:r>
              <a:rPr lang="en-US" dirty="0">
                <a:solidFill>
                  <a:schemeClr val="bg1"/>
                </a:solidFill>
              </a:rPr>
              <a:t> maple top sides and </a:t>
            </a:r>
            <a:r>
              <a:rPr lang="en-US" dirty="0" err="1">
                <a:solidFill>
                  <a:schemeClr val="bg1"/>
                </a:solidFill>
              </a:rPr>
              <a:t>fretboard</a:t>
            </a:r>
            <a:r>
              <a:rPr lang="en-US" dirty="0">
                <a:solidFill>
                  <a:schemeClr val="bg1"/>
                </a:solidFill>
              </a:rPr>
              <a:t>, our </a:t>
            </a:r>
            <a:r>
              <a:rPr lang="en-US" dirty="0" err="1">
                <a:solidFill>
                  <a:schemeClr val="bg1"/>
                </a:solidFill>
              </a:rPr>
              <a:t>Nashvilles</a:t>
            </a:r>
            <a:r>
              <a:rPr lang="en-US" dirty="0">
                <a:solidFill>
                  <a:schemeClr val="bg1"/>
                </a:solidFill>
              </a:rPr>
              <a:t> are a true testament to the unique beauty </a:t>
            </a:r>
            <a:r>
              <a:rPr lang="en-US" dirty="0" smtClean="0">
                <a:solidFill>
                  <a:schemeClr val="bg1"/>
                </a:solidFill>
              </a:rPr>
              <a:t>and clear </a:t>
            </a:r>
            <a:r>
              <a:rPr lang="en-US" dirty="0">
                <a:solidFill>
                  <a:schemeClr val="bg1"/>
                </a:solidFill>
              </a:rPr>
              <a:t>tonality offered by figured </a:t>
            </a:r>
            <a:r>
              <a:rPr lang="en-US" dirty="0" smtClean="0">
                <a:solidFill>
                  <a:schemeClr val="bg1"/>
                </a:solidFill>
              </a:rPr>
              <a:t>Maple perfectly balance by the Mahogany neck.  </a:t>
            </a:r>
            <a:r>
              <a:rPr lang="en-US" dirty="0">
                <a:solidFill>
                  <a:schemeClr val="bg1"/>
                </a:solidFill>
              </a:rPr>
              <a:t>The </a:t>
            </a:r>
            <a:r>
              <a:rPr lang="en-US" dirty="0" err="1">
                <a:solidFill>
                  <a:schemeClr val="bg1"/>
                </a:solidFill>
              </a:rPr>
              <a:t>birdseye</a:t>
            </a:r>
            <a:r>
              <a:rPr lang="en-US" dirty="0">
                <a:solidFill>
                  <a:schemeClr val="bg1"/>
                </a:solidFill>
              </a:rPr>
              <a:t> maple top sides are accented by a center section of your choice of our offered exotic woods. As with our House series, </a:t>
            </a:r>
            <a:r>
              <a:rPr lang="en-US" dirty="0" err="1">
                <a:solidFill>
                  <a:schemeClr val="bg1"/>
                </a:solidFill>
              </a:rPr>
              <a:t>Nashvilles</a:t>
            </a:r>
            <a:r>
              <a:rPr lang="en-US" dirty="0">
                <a:solidFill>
                  <a:schemeClr val="bg1"/>
                </a:solidFill>
              </a:rPr>
              <a:t> have an incredible amount of attention to detail in their design, notably seven-piece necks with exotic laminations, a wood-bound </a:t>
            </a:r>
            <a:r>
              <a:rPr lang="en-US" dirty="0" err="1">
                <a:solidFill>
                  <a:schemeClr val="bg1"/>
                </a:solidFill>
              </a:rPr>
              <a:t>fretboard</a:t>
            </a:r>
            <a:r>
              <a:rPr lang="en-US" dirty="0">
                <a:solidFill>
                  <a:schemeClr val="bg1"/>
                </a:solidFill>
              </a:rPr>
              <a:t>, matching wood knobs and hardware, and exotic body laminations</a:t>
            </a:r>
            <a:r>
              <a:rPr lang="en-US" dirty="0" smtClean="0">
                <a:solidFill>
                  <a:schemeClr val="bg1"/>
                </a:solidFill>
              </a:rPr>
              <a:t>.</a:t>
            </a:r>
          </a:p>
          <a:p>
            <a:pPr eaLnBrk="1" hangingPunct="1"/>
            <a:endParaRPr lang="en-US" dirty="0">
              <a:solidFill>
                <a:schemeClr val="bg1"/>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Content Placeholder 6" descr="lunapic_129531706525272_3.jpg"/>
          <p:cNvPicPr>
            <a:picLocks noChangeAspect="1"/>
          </p:cNvPicPr>
          <p:nvPr/>
        </p:nvPicPr>
        <p:blipFill>
          <a:blip r:embed="rId3">
            <a:extLst>
              <a:ext uri="{28A0092B-C50C-407E-A947-70E740481C1C}">
                <a14:useLocalDpi xmlns:a14="http://schemas.microsoft.com/office/drawing/2010/main" val="0"/>
              </a:ext>
            </a:extLst>
          </a:blip>
          <a:srcRect t="-72449" b="-72449"/>
          <a:stretch>
            <a:fillRect/>
          </a:stretch>
        </p:blipFill>
        <p:spPr bwMode="auto">
          <a:xfrm>
            <a:off x="-695826" y="-7734300"/>
            <a:ext cx="10515600" cy="16840200"/>
          </a:xfrm>
          <a:prstGeom prst="rect">
            <a:avLst/>
          </a:prstGeom>
          <a:solidFill>
            <a:schemeClr val="bg2">
              <a:lumMod val="10000"/>
            </a:schemeClr>
          </a:solidFill>
          <a:ln>
            <a:noFill/>
          </a:ln>
        </p:spPr>
      </p:pic>
      <p:sp>
        <p:nvSpPr>
          <p:cNvPr id="17411" name="Title 1"/>
          <p:cNvSpPr>
            <a:spLocks noGrp="1"/>
          </p:cNvSpPr>
          <p:nvPr>
            <p:ph type="title"/>
          </p:nvPr>
        </p:nvSpPr>
        <p:spPr>
          <a:xfrm>
            <a:off x="457200" y="685800"/>
            <a:ext cx="8229600" cy="1143000"/>
          </a:xfrm>
        </p:spPr>
        <p:txBody>
          <a:bodyPr/>
          <a:lstStyle/>
          <a:p>
            <a:r>
              <a:rPr lang="en-US" smtClean="0">
                <a:solidFill>
                  <a:schemeClr val="bg1"/>
                </a:solidFill>
                <a:ea typeface="ＭＳ Ｐゴシック" pitchFamily="34" charset="-128"/>
              </a:rPr>
              <a:t>Bass Models</a:t>
            </a:r>
          </a:p>
        </p:txBody>
      </p:sp>
      <p:sp>
        <p:nvSpPr>
          <p:cNvPr id="17412" name="TextBox 5"/>
          <p:cNvSpPr txBox="1">
            <a:spLocks noChangeArrowheads="1"/>
          </p:cNvSpPr>
          <p:nvPr/>
        </p:nvSpPr>
        <p:spPr bwMode="auto">
          <a:xfrm>
            <a:off x="1524000" y="0"/>
            <a:ext cx="5105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solidFill>
                  <a:schemeClr val="bg1"/>
                </a:solidFill>
              </a:rPr>
              <a:t>Home-&gt;Basses-&gt;Models</a:t>
            </a:r>
          </a:p>
        </p:txBody>
      </p:sp>
      <p:pic>
        <p:nvPicPr>
          <p:cNvPr id="17413" name="Picture 6" descr="basses.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73058" y="1558925"/>
            <a:ext cx="5473700" cy="529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892968" y="7194702"/>
            <a:ext cx="10515600" cy="369332"/>
          </a:xfrm>
          <a:prstGeom prst="rect">
            <a:avLst/>
          </a:prstGeom>
          <a:noFill/>
        </p:spPr>
        <p:txBody>
          <a:bodyPr wrap="square" rtlCol="0">
            <a:spAutoFit/>
          </a:bodyPr>
          <a:lstStyle/>
          <a:p>
            <a:r>
              <a:rPr lang="en-US" dirty="0" smtClean="0"/>
              <a:t>					</a:t>
            </a:r>
            <a:r>
              <a:rPr lang="en-US" dirty="0" err="1" smtClean="0"/>
              <a:t>WaterFall</a:t>
            </a:r>
            <a:r>
              <a:rPr lang="en-US" dirty="0" smtClean="0"/>
              <a:t>             </a:t>
            </a:r>
            <a:r>
              <a:rPr lang="en-US" dirty="0" err="1" smtClean="0"/>
              <a:t>Twiggler</a:t>
            </a:r>
            <a:r>
              <a:rPr lang="en-US" dirty="0" smtClean="0"/>
              <a:t>                 Mantis      Violin     </a:t>
            </a:r>
            <a:endParaRPr lang="en-US" dirty="0"/>
          </a:p>
        </p:txBody>
      </p:sp>
      <p:sp>
        <p:nvSpPr>
          <p:cNvPr id="8" name="TextBox 7"/>
          <p:cNvSpPr txBox="1"/>
          <p:nvPr/>
        </p:nvSpPr>
        <p:spPr>
          <a:xfrm>
            <a:off x="-487279" y="14376440"/>
            <a:ext cx="10287000" cy="1905000"/>
          </a:xfrm>
          <a:prstGeom prst="rect">
            <a:avLst/>
          </a:prstGeom>
          <a:noFill/>
        </p:spPr>
        <p:txBody>
          <a:bodyPr wrap="square" rtlCol="0">
            <a:spAutoFit/>
          </a:bodyPr>
          <a:lstStyle/>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Content Placeholder 6" descr="lunapic_129531706525272_3.jpg"/>
          <p:cNvPicPr>
            <a:picLocks noChangeAspect="1"/>
          </p:cNvPicPr>
          <p:nvPr/>
        </p:nvPicPr>
        <p:blipFill>
          <a:blip r:embed="rId3">
            <a:extLst>
              <a:ext uri="{28A0092B-C50C-407E-A947-70E740481C1C}">
                <a14:useLocalDpi xmlns:a14="http://schemas.microsoft.com/office/drawing/2010/main" val="0"/>
              </a:ext>
            </a:extLst>
          </a:blip>
          <a:srcRect t="-72449" b="-72449"/>
          <a:stretch>
            <a:fillRect/>
          </a:stretch>
        </p:blipFill>
        <p:spPr bwMode="auto">
          <a:xfrm>
            <a:off x="-533400" y="-50292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Title 1"/>
          <p:cNvSpPr>
            <a:spLocks noGrp="1"/>
          </p:cNvSpPr>
          <p:nvPr>
            <p:ph type="title"/>
          </p:nvPr>
        </p:nvSpPr>
        <p:spPr>
          <a:xfrm>
            <a:off x="457200" y="762000"/>
            <a:ext cx="8229600" cy="1143000"/>
          </a:xfrm>
        </p:spPr>
        <p:txBody>
          <a:bodyPr/>
          <a:lstStyle/>
          <a:p>
            <a:r>
              <a:rPr lang="en-US" smtClean="0">
                <a:solidFill>
                  <a:schemeClr val="bg1"/>
                </a:solidFill>
                <a:ea typeface="ＭＳ Ｐゴシック" pitchFamily="34" charset="-128"/>
              </a:rPr>
              <a:t>Waterfall</a:t>
            </a:r>
          </a:p>
        </p:txBody>
      </p:sp>
      <p:sp>
        <p:nvSpPr>
          <p:cNvPr id="18437" name="TextBox 5"/>
          <p:cNvSpPr txBox="1">
            <a:spLocks noChangeArrowheads="1"/>
          </p:cNvSpPr>
          <p:nvPr/>
        </p:nvSpPr>
        <p:spPr bwMode="auto">
          <a:xfrm>
            <a:off x="1828800" y="152400"/>
            <a:ext cx="464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solidFill>
                  <a:schemeClr val="bg1"/>
                </a:solidFill>
              </a:rPr>
              <a:t>Home-&gt;Basses-&gt;Models-&gt;Waterfall</a:t>
            </a:r>
          </a:p>
        </p:txBody>
      </p:sp>
      <p:sp>
        <p:nvSpPr>
          <p:cNvPr id="2" name="Content Placeholder 1"/>
          <p:cNvSpPr>
            <a:spLocks noGrp="1"/>
          </p:cNvSpPr>
          <p:nvPr>
            <p:ph sz="half" idx="2"/>
          </p:nvPr>
        </p:nvSpPr>
        <p:spPr/>
        <p:txBody>
          <a:bodyPr/>
          <a:lstStyle/>
          <a:p>
            <a:r>
              <a:rPr lang="en-US" dirty="0"/>
              <a:t>Designed </a:t>
            </a:r>
            <a:r>
              <a:rPr lang="en-US" dirty="0" smtClean="0"/>
              <a:t>by the animated mind of  Rob Taylor.  This big bass is thick and tight and not for wimps. Expect  piano-like tones from </a:t>
            </a:r>
            <a:r>
              <a:rPr lang="en-US" smtClean="0"/>
              <a:t>this bad boy.</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Content Placeholder 6" descr="lunapic_129531706525272_3.jpg"/>
          <p:cNvPicPr>
            <a:picLocks noChangeAspect="1"/>
          </p:cNvPicPr>
          <p:nvPr/>
        </p:nvPicPr>
        <p:blipFill>
          <a:blip r:embed="rId3">
            <a:extLst>
              <a:ext uri="{28A0092B-C50C-407E-A947-70E740481C1C}">
                <a14:useLocalDpi xmlns:a14="http://schemas.microsoft.com/office/drawing/2010/main" val="0"/>
              </a:ext>
            </a:extLst>
          </a:blip>
          <a:srcRect t="-72449" b="-72449"/>
          <a:stretch>
            <a:fillRect/>
          </a:stretch>
        </p:blipFill>
        <p:spPr bwMode="auto">
          <a:xfrm>
            <a:off x="-838200" y="-51816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itle 1"/>
          <p:cNvSpPr>
            <a:spLocks noGrp="1"/>
          </p:cNvSpPr>
          <p:nvPr>
            <p:ph type="title"/>
          </p:nvPr>
        </p:nvSpPr>
        <p:spPr>
          <a:xfrm>
            <a:off x="457200" y="685800"/>
            <a:ext cx="8229600" cy="1143000"/>
          </a:xfrm>
        </p:spPr>
        <p:txBody>
          <a:bodyPr/>
          <a:lstStyle/>
          <a:p>
            <a:r>
              <a:rPr lang="en-US" dirty="0" err="1" smtClean="0">
                <a:ea typeface="ＭＳ Ｐゴシック" pitchFamily="34" charset="-128"/>
              </a:rPr>
              <a:t>Twiggler</a:t>
            </a:r>
            <a:endParaRPr lang="en-US" dirty="0" smtClean="0">
              <a:ea typeface="ＭＳ Ｐゴシック" pitchFamily="34" charset="-128"/>
            </a:endParaRPr>
          </a:p>
        </p:txBody>
      </p:sp>
      <p:sp>
        <p:nvSpPr>
          <p:cNvPr id="19460" name="Content Placeholder 3"/>
          <p:cNvSpPr>
            <a:spLocks noGrp="1"/>
          </p:cNvSpPr>
          <p:nvPr>
            <p:ph sz="half" idx="2"/>
          </p:nvPr>
        </p:nvSpPr>
        <p:spPr>
          <a:xfrm>
            <a:off x="5181600" y="1874838"/>
            <a:ext cx="4038600" cy="4525962"/>
          </a:xfrm>
        </p:spPr>
        <p:txBody>
          <a:bodyPr/>
          <a:lstStyle/>
          <a:p>
            <a:pPr>
              <a:buFont typeface="Arial" charset="0"/>
              <a:buNone/>
            </a:pPr>
            <a:r>
              <a:rPr lang="en-US" dirty="0" smtClean="0">
                <a:ea typeface="ＭＳ Ｐゴシック" pitchFamily="34" charset="-128"/>
              </a:rPr>
              <a:t>Our version of a modern classic. The genetic cousin of the Becker Roller</a:t>
            </a:r>
          </a:p>
          <a:p>
            <a:pPr>
              <a:buFont typeface="Arial" charset="0"/>
              <a:buNone/>
            </a:pPr>
            <a:r>
              <a:rPr lang="en-US" dirty="0" smtClean="0">
                <a:ea typeface="ＭＳ Ｐゴシック" pitchFamily="34" charset="-128"/>
              </a:rPr>
              <a:t>Full bodied with medium/tight resonance. Deep and </a:t>
            </a:r>
            <a:r>
              <a:rPr lang="en-US" dirty="0" err="1" smtClean="0">
                <a:ea typeface="ＭＳ Ｐゴシック" pitchFamily="34" charset="-128"/>
              </a:rPr>
              <a:t>twiggly</a:t>
            </a:r>
            <a:r>
              <a:rPr lang="en-US" dirty="0">
                <a:ea typeface="ＭＳ Ｐゴシック" pitchFamily="34" charset="-128"/>
              </a:rPr>
              <a:t>.</a:t>
            </a:r>
            <a:endParaRPr lang="en-US" dirty="0" smtClean="0">
              <a:ea typeface="ＭＳ Ｐゴシック" pitchFamily="34" charset="-128"/>
            </a:endParaRPr>
          </a:p>
          <a:p>
            <a:pPr>
              <a:buFont typeface="Arial" charset="0"/>
              <a:buNone/>
            </a:pPr>
            <a:endParaRPr lang="en-US" dirty="0" smtClean="0">
              <a:ea typeface="ＭＳ Ｐゴシック" pitchFamily="34" charset="-128"/>
            </a:endParaRPr>
          </a:p>
          <a:p>
            <a:pPr>
              <a:buFont typeface="Arial" charset="0"/>
              <a:buNone/>
            </a:pPr>
            <a:endParaRPr lang="en-US" dirty="0" smtClean="0">
              <a:ea typeface="ＭＳ Ｐゴシック" pitchFamily="34" charset="-128"/>
            </a:endParaRPr>
          </a:p>
          <a:p>
            <a:pPr>
              <a:buFont typeface="Arial" charset="0"/>
              <a:buNone/>
            </a:pPr>
            <a:endParaRPr lang="en-US" dirty="0" smtClean="0">
              <a:ea typeface="ＭＳ Ｐゴシック" pitchFamily="34" charset="-128"/>
            </a:endParaRPr>
          </a:p>
        </p:txBody>
      </p:sp>
      <p:sp>
        <p:nvSpPr>
          <p:cNvPr id="19461" name="TextBox 5"/>
          <p:cNvSpPr txBox="1">
            <a:spLocks noChangeArrowheads="1"/>
          </p:cNvSpPr>
          <p:nvPr/>
        </p:nvSpPr>
        <p:spPr bwMode="auto">
          <a:xfrm>
            <a:off x="1752600" y="152400"/>
            <a:ext cx="533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t>Home-&gt;Basses-&gt;Models-&gt;LoRyder</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Content Placeholder 6" descr="lunapic_129531706525272_3.jpg"/>
          <p:cNvPicPr>
            <a:picLocks noChangeAspect="1"/>
          </p:cNvPicPr>
          <p:nvPr/>
        </p:nvPicPr>
        <p:blipFill>
          <a:blip r:embed="rId3">
            <a:extLst>
              <a:ext uri="{28A0092B-C50C-407E-A947-70E740481C1C}">
                <a14:useLocalDpi xmlns:a14="http://schemas.microsoft.com/office/drawing/2010/main" val="0"/>
              </a:ext>
            </a:extLst>
          </a:blip>
          <a:srcRect t="-72449" b="-72449"/>
          <a:stretch>
            <a:fillRect/>
          </a:stretch>
        </p:blipFill>
        <p:spPr bwMode="auto">
          <a:xfrm>
            <a:off x="-533400" y="-51054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itle 1"/>
          <p:cNvSpPr>
            <a:spLocks noGrp="1"/>
          </p:cNvSpPr>
          <p:nvPr>
            <p:ph type="title"/>
          </p:nvPr>
        </p:nvSpPr>
        <p:spPr>
          <a:xfrm>
            <a:off x="457200" y="685800"/>
            <a:ext cx="8229600" cy="1143000"/>
          </a:xfrm>
        </p:spPr>
        <p:txBody>
          <a:bodyPr/>
          <a:lstStyle/>
          <a:p>
            <a:r>
              <a:rPr lang="en-US" smtClean="0">
                <a:ea typeface="ＭＳ Ｐゴシック" pitchFamily="34" charset="-128"/>
              </a:rPr>
              <a:t>Mantis</a:t>
            </a:r>
          </a:p>
        </p:txBody>
      </p:sp>
      <p:sp>
        <p:nvSpPr>
          <p:cNvPr id="20484" name="Content Placeholder 3"/>
          <p:cNvSpPr>
            <a:spLocks noGrp="1"/>
          </p:cNvSpPr>
          <p:nvPr>
            <p:ph sz="half" idx="2"/>
          </p:nvPr>
        </p:nvSpPr>
        <p:spPr>
          <a:xfrm>
            <a:off x="4648200" y="1798638"/>
            <a:ext cx="4038600" cy="4525962"/>
          </a:xfrm>
        </p:spPr>
        <p:txBody>
          <a:bodyPr/>
          <a:lstStyle/>
          <a:p>
            <a:r>
              <a:rPr lang="en-US" dirty="0" smtClean="0">
                <a:ea typeface="ＭＳ Ｐゴシック" pitchFamily="34" charset="-128"/>
              </a:rPr>
              <a:t>	</a:t>
            </a:r>
            <a:r>
              <a:rPr lang="en-US" dirty="0"/>
              <a:t>Our funkiest </a:t>
            </a:r>
            <a:r>
              <a:rPr lang="en-US" dirty="0" smtClean="0"/>
              <a:t>design</a:t>
            </a:r>
          </a:p>
          <a:p>
            <a:r>
              <a:rPr lang="en-US" dirty="0" smtClean="0"/>
              <a:t>Well balanced, either strapped on or sitting down</a:t>
            </a:r>
          </a:p>
          <a:p>
            <a:r>
              <a:rPr lang="en-US" dirty="0" smtClean="0"/>
              <a:t>Thin, resonant and light weight for airy tones</a:t>
            </a:r>
          </a:p>
        </p:txBody>
      </p:sp>
      <p:sp>
        <p:nvSpPr>
          <p:cNvPr id="20485" name="TextBox 5"/>
          <p:cNvSpPr txBox="1">
            <a:spLocks noChangeArrowheads="1"/>
          </p:cNvSpPr>
          <p:nvPr/>
        </p:nvSpPr>
        <p:spPr bwMode="auto">
          <a:xfrm>
            <a:off x="1905000" y="0"/>
            <a:ext cx="4800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t>Home-&gt;Basses-&gt;Models-&gt;Mantis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Content Placeholder 6" descr="lunapic_129531706525272_3.jpg"/>
          <p:cNvPicPr>
            <a:picLocks noChangeAspect="1"/>
          </p:cNvPicPr>
          <p:nvPr/>
        </p:nvPicPr>
        <p:blipFill>
          <a:blip r:embed="rId3">
            <a:extLst>
              <a:ext uri="{28A0092B-C50C-407E-A947-70E740481C1C}">
                <a14:useLocalDpi xmlns:a14="http://schemas.microsoft.com/office/drawing/2010/main" val="0"/>
              </a:ext>
            </a:extLst>
          </a:blip>
          <a:srcRect t="-72449" b="-72449"/>
          <a:stretch>
            <a:fillRect/>
          </a:stretch>
        </p:blipFill>
        <p:spPr bwMode="auto">
          <a:xfrm>
            <a:off x="-533400" y="-51054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5" descr="Outlines for Site copy"/>
          <p:cNvPicPr>
            <a:picLocks noChangeAspect="1" noChangeArrowheads="1"/>
          </p:cNvPicPr>
          <p:nvPr/>
        </p:nvPicPr>
        <p:blipFill>
          <a:blip r:embed="rId4">
            <a:extLst>
              <a:ext uri="{28A0092B-C50C-407E-A947-70E740481C1C}">
                <a14:useLocalDpi xmlns:a14="http://schemas.microsoft.com/office/drawing/2010/main" val="0"/>
              </a:ext>
            </a:extLst>
          </a:blip>
          <a:srcRect r="43712"/>
          <a:stretch>
            <a:fillRect/>
          </a:stretch>
        </p:blipFill>
        <p:spPr bwMode="auto">
          <a:xfrm>
            <a:off x="914400" y="1295400"/>
            <a:ext cx="7162800" cy="412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Rectangle 2"/>
          <p:cNvSpPr>
            <a:spLocks noGrp="1"/>
          </p:cNvSpPr>
          <p:nvPr>
            <p:ph type="title"/>
          </p:nvPr>
        </p:nvSpPr>
        <p:spPr/>
        <p:txBody>
          <a:bodyPr/>
          <a:lstStyle/>
          <a:p>
            <a:pPr eaLnBrk="1" hangingPunct="1"/>
            <a:r>
              <a:rPr lang="en-US" sz="4000" smtClean="0">
                <a:ea typeface="ＭＳ Ｐゴシック" pitchFamily="34" charset="-128"/>
              </a:rPr>
              <a:t/>
            </a:r>
            <a:br>
              <a:rPr lang="en-US" sz="4000" smtClean="0">
                <a:ea typeface="ＭＳ Ｐゴシック" pitchFamily="34" charset="-128"/>
              </a:rPr>
            </a:br>
            <a:r>
              <a:rPr lang="en-US" sz="4000" smtClean="0">
                <a:ea typeface="ＭＳ Ｐゴシック" pitchFamily="34" charset="-128"/>
              </a:rPr>
              <a:t/>
            </a:r>
            <a:br>
              <a:rPr lang="en-US" sz="4000" smtClean="0">
                <a:ea typeface="ＭＳ Ｐゴシック" pitchFamily="34" charset="-128"/>
              </a:rPr>
            </a:br>
            <a:r>
              <a:rPr lang="en-US" sz="4000" smtClean="0">
                <a:solidFill>
                  <a:schemeClr val="bg1"/>
                </a:solidFill>
                <a:ea typeface="ＭＳ Ｐゴシック" pitchFamily="34" charset="-128"/>
              </a:rPr>
              <a:t>Guitar Models</a:t>
            </a:r>
          </a:p>
        </p:txBody>
      </p:sp>
      <p:sp>
        <p:nvSpPr>
          <p:cNvPr id="3077" name="Rectangle 3"/>
          <p:cNvSpPr>
            <a:spLocks noGrp="1"/>
          </p:cNvSpPr>
          <p:nvPr>
            <p:ph type="body" idx="1"/>
          </p:nvPr>
        </p:nvSpPr>
        <p:spPr>
          <a:xfrm>
            <a:off x="457200" y="4189413"/>
            <a:ext cx="8229600" cy="2468562"/>
          </a:xfrm>
        </p:spPr>
        <p:txBody>
          <a:bodyPr>
            <a:normAutofit lnSpcReduction="10000"/>
          </a:bodyPr>
          <a:lstStyle/>
          <a:p>
            <a:pPr eaLnBrk="1" hangingPunct="1">
              <a:lnSpc>
                <a:spcPct val="80000"/>
              </a:lnSpc>
            </a:pPr>
            <a:endParaRPr lang="en-US" sz="1400" dirty="0" smtClean="0">
              <a:solidFill>
                <a:schemeClr val="bg1"/>
              </a:solidFill>
              <a:ea typeface="ＭＳ Ｐゴシック" pitchFamily="34" charset="-128"/>
            </a:endParaRPr>
          </a:p>
          <a:p>
            <a:pPr eaLnBrk="1" hangingPunct="1">
              <a:lnSpc>
                <a:spcPct val="80000"/>
              </a:lnSpc>
            </a:pPr>
            <a:endParaRPr lang="en-US" sz="1400" dirty="0" smtClean="0">
              <a:solidFill>
                <a:schemeClr val="bg1"/>
              </a:solidFill>
              <a:ea typeface="ＭＳ Ｐゴシック" pitchFamily="34" charset="-128"/>
            </a:endParaRPr>
          </a:p>
          <a:p>
            <a:pPr eaLnBrk="1" hangingPunct="1">
              <a:lnSpc>
                <a:spcPct val="80000"/>
              </a:lnSpc>
            </a:pPr>
            <a:endParaRPr lang="en-US" sz="1400" dirty="0" smtClean="0">
              <a:solidFill>
                <a:schemeClr val="bg1"/>
              </a:solidFill>
              <a:ea typeface="ＭＳ Ｐゴシック" pitchFamily="34" charset="-128"/>
            </a:endParaRPr>
          </a:p>
          <a:p>
            <a:pPr eaLnBrk="1" hangingPunct="1">
              <a:lnSpc>
                <a:spcPct val="80000"/>
              </a:lnSpc>
            </a:pPr>
            <a:endParaRPr lang="en-US" sz="1400" dirty="0" smtClean="0">
              <a:solidFill>
                <a:schemeClr val="bg1"/>
              </a:solidFill>
              <a:ea typeface="ＭＳ Ｐゴシック" pitchFamily="34" charset="-128"/>
            </a:endParaRPr>
          </a:p>
          <a:p>
            <a:pPr eaLnBrk="1" hangingPunct="1">
              <a:lnSpc>
                <a:spcPct val="80000"/>
              </a:lnSpc>
            </a:pPr>
            <a:endParaRPr lang="en-US" sz="1400" dirty="0" smtClean="0">
              <a:solidFill>
                <a:schemeClr val="bg1"/>
              </a:solidFill>
              <a:ea typeface="ＭＳ Ｐゴシック" pitchFamily="34" charset="-128"/>
            </a:endParaRPr>
          </a:p>
          <a:p>
            <a:pPr eaLnBrk="1" hangingPunct="1">
              <a:lnSpc>
                <a:spcPct val="80000"/>
              </a:lnSpc>
            </a:pPr>
            <a:r>
              <a:rPr lang="en-US" sz="1400" dirty="0" smtClean="0">
                <a:solidFill>
                  <a:schemeClr val="bg1"/>
                </a:solidFill>
                <a:ea typeface="ＭＳ Ｐゴシック" pitchFamily="34" charset="-128"/>
              </a:rPr>
              <a:t>Clicking model name or picture should take to specific model page with links to available themes and an Order Now button to begin “shopping cart” experience a la mac’s website. Order now should take the user to a page for that model with all available themes listed with prices for each and drop-down options where applicable. See page of ordering info and specs for details. The shopping cart format would be tough to create on </a:t>
            </a:r>
            <a:r>
              <a:rPr lang="en-US" sz="1400" dirty="0" err="1" smtClean="0">
                <a:solidFill>
                  <a:schemeClr val="bg1"/>
                </a:solidFill>
                <a:ea typeface="ＭＳ Ｐゴシック" pitchFamily="34" charset="-128"/>
              </a:rPr>
              <a:t>powerpoint</a:t>
            </a:r>
            <a:r>
              <a:rPr lang="en-US" sz="1400" dirty="0" smtClean="0">
                <a:solidFill>
                  <a:schemeClr val="bg1"/>
                </a:solidFill>
                <a:ea typeface="ＭＳ Ｐゴシック" pitchFamily="34" charset="-128"/>
              </a:rPr>
              <a:t>, word, </a:t>
            </a:r>
            <a:r>
              <a:rPr lang="en-US" sz="1400" dirty="0" err="1" smtClean="0">
                <a:solidFill>
                  <a:schemeClr val="bg1"/>
                </a:solidFill>
                <a:ea typeface="ＭＳ Ｐゴシック" pitchFamily="34" charset="-128"/>
              </a:rPr>
              <a:t>etc</a:t>
            </a:r>
            <a:r>
              <a:rPr lang="en-US" sz="1400" dirty="0" smtClean="0">
                <a:solidFill>
                  <a:schemeClr val="bg1"/>
                </a:solidFill>
                <a:ea typeface="ＭＳ Ｐゴシック" pitchFamily="34" charset="-128"/>
              </a:rPr>
              <a:t> so I’m going to give you guys all the info we need and leave the actual page building up to the developer.</a:t>
            </a:r>
          </a:p>
          <a:p>
            <a:pPr eaLnBrk="1" hangingPunct="1">
              <a:lnSpc>
                <a:spcPct val="80000"/>
              </a:lnSpc>
            </a:pPr>
            <a:endParaRPr lang="en-US" sz="1400" dirty="0">
              <a:solidFill>
                <a:schemeClr val="bg1"/>
              </a:solidFill>
              <a:ea typeface="ＭＳ Ｐゴシック" pitchFamily="34" charset="-128"/>
            </a:endParaRPr>
          </a:p>
          <a:p>
            <a:pPr eaLnBrk="1" hangingPunct="1">
              <a:lnSpc>
                <a:spcPct val="80000"/>
              </a:lnSpc>
            </a:pPr>
            <a:r>
              <a:rPr lang="en-US" sz="1400" dirty="0" smtClean="0">
                <a:solidFill>
                  <a:schemeClr val="bg1"/>
                </a:solidFill>
                <a:ea typeface="ＭＳ Ｐゴシック" pitchFamily="34" charset="-128"/>
              </a:rPr>
              <a:t>The silhouette </a:t>
            </a:r>
            <a:r>
              <a:rPr lang="en-US" sz="1400" dirty="0" err="1" smtClean="0">
                <a:solidFill>
                  <a:schemeClr val="bg1"/>
                </a:solidFill>
                <a:ea typeface="ＭＳ Ｐゴシック" pitchFamily="34" charset="-128"/>
              </a:rPr>
              <a:t>pics</a:t>
            </a:r>
            <a:r>
              <a:rPr lang="en-US" sz="1400" dirty="0" smtClean="0">
                <a:solidFill>
                  <a:schemeClr val="bg1"/>
                </a:solidFill>
                <a:ea typeface="ＭＳ Ｐゴシック" pitchFamily="34" charset="-128"/>
              </a:rPr>
              <a:t> are in a folder called model </a:t>
            </a:r>
            <a:r>
              <a:rPr lang="en-US" sz="1400" dirty="0" err="1" smtClean="0">
                <a:solidFill>
                  <a:schemeClr val="bg1"/>
                </a:solidFill>
                <a:ea typeface="ＭＳ Ｐゴシック" pitchFamily="34" charset="-128"/>
              </a:rPr>
              <a:t>silhouetts</a:t>
            </a:r>
            <a:endParaRPr lang="en-US" sz="1400" dirty="0" smtClean="0">
              <a:solidFill>
                <a:schemeClr val="bg1"/>
              </a:solidFill>
              <a:ea typeface="ＭＳ Ｐゴシック" pitchFamily="34" charset="-128"/>
            </a:endParaRPr>
          </a:p>
          <a:p>
            <a:pPr eaLnBrk="1" hangingPunct="1">
              <a:lnSpc>
                <a:spcPct val="80000"/>
              </a:lnSpc>
            </a:pPr>
            <a:endParaRPr lang="en-US" sz="1400" dirty="0" smtClean="0">
              <a:solidFill>
                <a:schemeClr val="bg1"/>
              </a:solidFill>
              <a:ea typeface="ＭＳ Ｐゴシック" pitchFamily="34" charset="-128"/>
            </a:endParaRPr>
          </a:p>
        </p:txBody>
      </p:sp>
      <p:sp>
        <p:nvSpPr>
          <p:cNvPr id="3078" name="Text Box 6"/>
          <p:cNvSpPr txBox="1">
            <a:spLocks noChangeArrowheads="1"/>
          </p:cNvSpPr>
          <p:nvPr/>
        </p:nvSpPr>
        <p:spPr bwMode="auto">
          <a:xfrm>
            <a:off x="1143000" y="4724400"/>
            <a:ext cx="1066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spcBef>
                <a:spcPct val="50000"/>
              </a:spcBef>
            </a:pPr>
            <a:r>
              <a:rPr lang="en-US">
                <a:solidFill>
                  <a:schemeClr val="bg1"/>
                </a:solidFill>
              </a:rPr>
              <a:t>   Roller</a:t>
            </a:r>
          </a:p>
        </p:txBody>
      </p:sp>
      <p:sp>
        <p:nvSpPr>
          <p:cNvPr id="3079" name="Text Box 7"/>
          <p:cNvSpPr txBox="1">
            <a:spLocks noChangeArrowheads="1"/>
          </p:cNvSpPr>
          <p:nvPr/>
        </p:nvSpPr>
        <p:spPr bwMode="auto">
          <a:xfrm>
            <a:off x="2209800" y="4724400"/>
            <a:ext cx="152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spcBef>
                <a:spcPct val="50000"/>
              </a:spcBef>
            </a:pPr>
            <a:r>
              <a:rPr lang="en-US">
                <a:solidFill>
                  <a:schemeClr val="bg1"/>
                </a:solidFill>
              </a:rPr>
              <a:t>Dark Horse</a:t>
            </a:r>
          </a:p>
        </p:txBody>
      </p:sp>
      <p:sp>
        <p:nvSpPr>
          <p:cNvPr id="3080" name="Text Box 8"/>
          <p:cNvSpPr txBox="1">
            <a:spLocks noChangeArrowheads="1"/>
          </p:cNvSpPr>
          <p:nvPr/>
        </p:nvSpPr>
        <p:spPr bwMode="auto">
          <a:xfrm>
            <a:off x="3505200" y="4724400"/>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spcBef>
                <a:spcPct val="50000"/>
              </a:spcBef>
            </a:pPr>
            <a:r>
              <a:rPr lang="en-US">
                <a:solidFill>
                  <a:schemeClr val="bg1"/>
                </a:solidFill>
              </a:rPr>
              <a:t>  Hornet</a:t>
            </a:r>
          </a:p>
        </p:txBody>
      </p:sp>
      <p:sp>
        <p:nvSpPr>
          <p:cNvPr id="3081" name="Text Box 9"/>
          <p:cNvSpPr txBox="1">
            <a:spLocks noChangeArrowheads="1"/>
          </p:cNvSpPr>
          <p:nvPr/>
        </p:nvSpPr>
        <p:spPr bwMode="auto">
          <a:xfrm>
            <a:off x="4495800" y="4724400"/>
            <a:ext cx="1143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spcBef>
                <a:spcPct val="50000"/>
              </a:spcBef>
            </a:pPr>
            <a:r>
              <a:rPr lang="en-US">
                <a:solidFill>
                  <a:schemeClr val="bg1"/>
                </a:solidFill>
              </a:rPr>
              <a:t>  Imperial</a:t>
            </a:r>
          </a:p>
        </p:txBody>
      </p:sp>
      <p:sp>
        <p:nvSpPr>
          <p:cNvPr id="3082" name="Text Box 11"/>
          <p:cNvSpPr txBox="1">
            <a:spLocks noChangeArrowheads="1"/>
          </p:cNvSpPr>
          <p:nvPr/>
        </p:nvSpPr>
        <p:spPr bwMode="auto">
          <a:xfrm>
            <a:off x="5486400" y="4724400"/>
            <a:ext cx="205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spcBef>
                <a:spcPct val="50000"/>
              </a:spcBef>
            </a:pPr>
            <a:r>
              <a:rPr lang="en-US">
                <a:solidFill>
                  <a:schemeClr val="bg1"/>
                </a:solidFill>
              </a:rPr>
              <a:t>  Castle</a:t>
            </a:r>
            <a:r>
              <a:rPr lang="en-US"/>
              <a:t> </a:t>
            </a:r>
            <a:r>
              <a:rPr lang="en-US">
                <a:solidFill>
                  <a:schemeClr val="bg1"/>
                </a:solidFill>
              </a:rPr>
              <a:t>Wave</a:t>
            </a:r>
          </a:p>
        </p:txBody>
      </p:sp>
      <p:sp>
        <p:nvSpPr>
          <p:cNvPr id="3083" name="Text Box 12"/>
          <p:cNvSpPr txBox="1">
            <a:spLocks noChangeArrowheads="1"/>
          </p:cNvSpPr>
          <p:nvPr/>
        </p:nvSpPr>
        <p:spPr bwMode="auto">
          <a:xfrm>
            <a:off x="6934200" y="47244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spcBef>
                <a:spcPct val="50000"/>
              </a:spcBef>
            </a:pPr>
            <a:r>
              <a:rPr lang="en-US">
                <a:solidFill>
                  <a:schemeClr val="bg1"/>
                </a:solidFill>
              </a:rPr>
              <a:t> Mistress</a:t>
            </a:r>
          </a:p>
        </p:txBody>
      </p:sp>
      <p:sp>
        <p:nvSpPr>
          <p:cNvPr id="3084" name="Text Box 13"/>
          <p:cNvSpPr txBox="1">
            <a:spLocks noChangeArrowheads="1"/>
          </p:cNvSpPr>
          <p:nvPr/>
        </p:nvSpPr>
        <p:spPr bwMode="auto">
          <a:xfrm>
            <a:off x="1752600" y="0"/>
            <a:ext cx="518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spcBef>
                <a:spcPct val="50000"/>
              </a:spcBef>
            </a:pPr>
            <a:r>
              <a:rPr lang="en-US">
                <a:solidFill>
                  <a:schemeClr val="bg1"/>
                </a:solidFill>
              </a:rPr>
              <a:t>Home-&gt;Guitars-&gt;Models</a:t>
            </a:r>
          </a:p>
        </p:txBody>
      </p:sp>
      <p:pic>
        <p:nvPicPr>
          <p:cNvPr id="3085"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32163" y="1906588"/>
            <a:ext cx="1316037" cy="289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6"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19900" y="1752600"/>
            <a:ext cx="1409700"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Content Placeholder 6" descr="lunapic_129531706525272_3.jpg"/>
          <p:cNvPicPr>
            <a:picLocks noChangeAspect="1"/>
          </p:cNvPicPr>
          <p:nvPr/>
        </p:nvPicPr>
        <p:blipFill>
          <a:blip r:embed="rId3">
            <a:extLst>
              <a:ext uri="{28A0092B-C50C-407E-A947-70E740481C1C}">
                <a14:useLocalDpi xmlns:a14="http://schemas.microsoft.com/office/drawing/2010/main" val="0"/>
              </a:ext>
            </a:extLst>
          </a:blip>
          <a:srcRect t="-72449" b="-72449"/>
          <a:stretch>
            <a:fillRect/>
          </a:stretch>
        </p:blipFill>
        <p:spPr bwMode="auto">
          <a:xfrm>
            <a:off x="-533400" y="-50292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itle 1"/>
          <p:cNvSpPr>
            <a:spLocks noGrp="1"/>
          </p:cNvSpPr>
          <p:nvPr>
            <p:ph type="title"/>
          </p:nvPr>
        </p:nvSpPr>
        <p:spPr>
          <a:xfrm>
            <a:off x="457200" y="685800"/>
            <a:ext cx="8229600" cy="1143000"/>
          </a:xfrm>
        </p:spPr>
        <p:txBody>
          <a:bodyPr/>
          <a:lstStyle/>
          <a:p>
            <a:r>
              <a:rPr lang="en-US" dirty="0" err="1">
                <a:ea typeface="ＭＳ Ｐゴシック" pitchFamily="34" charset="-128"/>
              </a:rPr>
              <a:t>L</a:t>
            </a:r>
            <a:r>
              <a:rPr lang="en-US" dirty="0" err="1" smtClean="0">
                <a:ea typeface="ＭＳ Ｐゴシック" pitchFamily="34" charset="-128"/>
              </a:rPr>
              <a:t>oRyder</a:t>
            </a:r>
            <a:endParaRPr lang="en-US" dirty="0" smtClean="0">
              <a:ea typeface="ＭＳ Ｐゴシック" pitchFamily="34" charset="-128"/>
            </a:endParaRPr>
          </a:p>
        </p:txBody>
      </p:sp>
      <p:sp>
        <p:nvSpPr>
          <p:cNvPr id="21508" name="Content Placeholder 2"/>
          <p:cNvSpPr>
            <a:spLocks noGrp="1"/>
          </p:cNvSpPr>
          <p:nvPr>
            <p:ph sz="half" idx="1"/>
          </p:nvPr>
        </p:nvSpPr>
        <p:spPr/>
        <p:txBody>
          <a:bodyPr/>
          <a:lstStyle/>
          <a:p>
            <a:r>
              <a:rPr lang="en-US" sz="1800" b="1" dirty="0"/>
              <a:t>- </a:t>
            </a:r>
            <a:r>
              <a:rPr lang="en-US" sz="1800" dirty="0"/>
              <a:t> A colorful instrument with many choices! Satin lacquer finish on </a:t>
            </a:r>
          </a:p>
          <a:p>
            <a:r>
              <a:rPr lang="en-US" sz="1800" dirty="0"/>
              <a:t>	</a:t>
            </a:r>
            <a:r>
              <a:rPr lang="en-US" sz="1800" dirty="0" smtClean="0"/>
              <a:t>an </a:t>
            </a:r>
            <a:r>
              <a:rPr lang="en-US" sz="1800" dirty="0"/>
              <a:t>unaccented thru-neck body constructed of either Mahogany or </a:t>
            </a:r>
          </a:p>
          <a:p>
            <a:r>
              <a:rPr lang="en-US" sz="1800" dirty="0"/>
              <a:t>	</a:t>
            </a:r>
            <a:r>
              <a:rPr lang="en-US" sz="1800" dirty="0" err="1" smtClean="0"/>
              <a:t>RockMaple</a:t>
            </a:r>
            <a:r>
              <a:rPr lang="en-US" sz="1800" dirty="0" smtClean="0"/>
              <a:t>/Alder</a:t>
            </a:r>
            <a:r>
              <a:rPr lang="en-US" sz="1800" dirty="0"/>
              <a:t>. Choose carefully between our vibrant color list and </a:t>
            </a:r>
          </a:p>
          <a:p>
            <a:r>
              <a:rPr lang="en-US" sz="1800" dirty="0"/>
              <a:t>	our </a:t>
            </a:r>
            <a:r>
              <a:rPr lang="en-US" sz="1800" dirty="0" smtClean="0"/>
              <a:t>4 exotics (</a:t>
            </a:r>
            <a:r>
              <a:rPr lang="en-US" sz="1800" dirty="0" err="1" smtClean="0"/>
              <a:t>Bloodwood</a:t>
            </a:r>
            <a:r>
              <a:rPr lang="en-US" sz="1800" dirty="0" smtClean="0"/>
              <a:t> , </a:t>
            </a:r>
            <a:r>
              <a:rPr lang="en-US" sz="1800" dirty="0" err="1" smtClean="0"/>
              <a:t>Purpleheart</a:t>
            </a:r>
            <a:r>
              <a:rPr lang="en-US" sz="1800" dirty="0" smtClean="0"/>
              <a:t>, </a:t>
            </a:r>
            <a:r>
              <a:rPr lang="en-US" sz="1800" dirty="0" err="1" smtClean="0"/>
              <a:t>Ziricote</a:t>
            </a:r>
            <a:r>
              <a:rPr lang="en-US" sz="1800" dirty="0" smtClean="0"/>
              <a:t> or Cocobolo) for </a:t>
            </a:r>
            <a:r>
              <a:rPr lang="en-US" sz="1800" dirty="0"/>
              <a:t>a look that suits your fancy.</a:t>
            </a:r>
          </a:p>
          <a:p>
            <a:endParaRPr lang="en-US" dirty="0" smtClean="0">
              <a:ea typeface="ＭＳ Ｐゴシック" pitchFamily="34" charset="-128"/>
            </a:endParaRPr>
          </a:p>
        </p:txBody>
      </p:sp>
      <p:sp>
        <p:nvSpPr>
          <p:cNvPr id="2" name="Content Placeholder 1"/>
          <p:cNvSpPr>
            <a:spLocks noGrp="1"/>
          </p:cNvSpPr>
          <p:nvPr>
            <p:ph sz="half" idx="2"/>
          </p:nvPr>
        </p:nvSpPr>
        <p:spPr/>
        <p:txBody>
          <a:bodyPr/>
          <a:lstStyle/>
          <a:p>
            <a:r>
              <a:rPr lang="en-US" sz="1600" dirty="0"/>
              <a:t>Standard </a:t>
            </a:r>
            <a:r>
              <a:rPr lang="en-US" sz="1600" b="1" i="1" dirty="0" err="1"/>
              <a:t>LoRyder</a:t>
            </a:r>
            <a:r>
              <a:rPr lang="en-US" sz="1600" dirty="0"/>
              <a:t> features-</a:t>
            </a:r>
          </a:p>
          <a:p>
            <a:r>
              <a:rPr lang="en-US" sz="1600" dirty="0"/>
              <a:t>		1. Satin Lacquer finish, your choice of available colors.</a:t>
            </a:r>
          </a:p>
          <a:p>
            <a:r>
              <a:rPr lang="en-US" sz="1600" dirty="0"/>
              <a:t>		2. Unaccented Mahogany or </a:t>
            </a:r>
            <a:r>
              <a:rPr lang="en-US" sz="1600" dirty="0" err="1"/>
              <a:t>RockMaple</a:t>
            </a:r>
            <a:r>
              <a:rPr lang="en-US" sz="1600" dirty="0"/>
              <a:t>/Alder Body/</a:t>
            </a:r>
            <a:r>
              <a:rPr lang="en-US" sz="1600" dirty="0" err="1"/>
              <a:t>thruNeck</a:t>
            </a:r>
            <a:r>
              <a:rPr lang="en-US" sz="1600" dirty="0"/>
              <a:t>.</a:t>
            </a:r>
          </a:p>
          <a:p>
            <a:r>
              <a:rPr lang="en-US" sz="1600" dirty="0"/>
              <a:t>		3. </a:t>
            </a:r>
            <a:r>
              <a:rPr lang="en-US" sz="1600" dirty="0" err="1"/>
              <a:t>Bartolini</a:t>
            </a:r>
            <a:r>
              <a:rPr lang="en-US" sz="1600" dirty="0"/>
              <a:t> active pickups/circuit.</a:t>
            </a:r>
          </a:p>
          <a:p>
            <a:r>
              <a:rPr lang="en-US" sz="1600" dirty="0"/>
              <a:t>	     </a:t>
            </a:r>
          </a:p>
          <a:p>
            <a:r>
              <a:rPr lang="en-US" sz="1600" dirty="0"/>
              <a:t>	     Upgrades available for the </a:t>
            </a:r>
            <a:r>
              <a:rPr lang="en-US" sz="1600" b="1" i="1" dirty="0" err="1"/>
              <a:t>LoRyder</a:t>
            </a:r>
            <a:r>
              <a:rPr lang="en-US" sz="1600" dirty="0"/>
              <a:t>-</a:t>
            </a:r>
          </a:p>
          <a:p>
            <a:r>
              <a:rPr lang="en-US" sz="1600" dirty="0"/>
              <a:t>		1. High </a:t>
            </a:r>
            <a:r>
              <a:rPr lang="en-US" sz="1600" dirty="0" smtClean="0"/>
              <a:t>gloss </a:t>
            </a:r>
            <a:r>
              <a:rPr lang="en-US" sz="1600" dirty="0"/>
              <a:t>finish. </a:t>
            </a:r>
          </a:p>
          <a:p>
            <a:r>
              <a:rPr lang="en-US" sz="1600" i="1" dirty="0"/>
              <a:t>Footprint-</a:t>
            </a:r>
            <a:endParaRPr lang="en-US" sz="1600" dirty="0"/>
          </a:p>
          <a:p>
            <a:r>
              <a:rPr lang="en-US" sz="1600" dirty="0"/>
              <a:t>	Available footprints are numbered from </a:t>
            </a:r>
            <a:r>
              <a:rPr lang="en-US" sz="1600" b="1" dirty="0"/>
              <a:t>430</a:t>
            </a:r>
            <a:r>
              <a:rPr lang="en-US" sz="1600" dirty="0"/>
              <a:t> to </a:t>
            </a:r>
            <a:r>
              <a:rPr lang="en-US" sz="1600" b="1" dirty="0"/>
              <a:t>636</a:t>
            </a:r>
            <a:r>
              <a:rPr lang="en-US" sz="1600" dirty="0"/>
              <a:t>.</a:t>
            </a:r>
          </a:p>
          <a:p>
            <a:r>
              <a:rPr lang="en-US" sz="1600" dirty="0"/>
              <a:t>	Example: A </a:t>
            </a:r>
            <a:r>
              <a:rPr lang="en-US" sz="1600" b="1" dirty="0"/>
              <a:t>430</a:t>
            </a:r>
            <a:r>
              <a:rPr lang="en-US" sz="1600" dirty="0"/>
              <a:t> footprint depicts a 4 stringer with a 30" scale.</a:t>
            </a:r>
          </a:p>
          <a:p>
            <a:r>
              <a:rPr lang="en-US" sz="1600" dirty="0"/>
              <a:t>		A </a:t>
            </a:r>
            <a:r>
              <a:rPr lang="en-US" sz="1600" b="1" dirty="0"/>
              <a:t>535</a:t>
            </a:r>
            <a:r>
              <a:rPr lang="en-US" sz="1600" dirty="0"/>
              <a:t> footprint depicts a 5 stringer with a 35" scale.</a:t>
            </a:r>
          </a:p>
          <a:p>
            <a:r>
              <a:rPr lang="en-US" sz="1600" dirty="0"/>
              <a:t>	</a:t>
            </a:r>
            <a:r>
              <a:rPr lang="en-US" sz="1600" b="1" dirty="0"/>
              <a:t>Strings</a:t>
            </a:r>
            <a:r>
              <a:rPr lang="en-US" sz="1600" dirty="0"/>
              <a:t>- 4, 5 and 6 string basses are offered standard. Any more or</a:t>
            </a:r>
          </a:p>
          <a:p>
            <a:r>
              <a:rPr lang="en-US" sz="1600" dirty="0"/>
              <a:t>		less may be available by special request.</a:t>
            </a:r>
          </a:p>
          <a:p>
            <a:r>
              <a:rPr lang="en-US" sz="1600" dirty="0"/>
              <a:t>	</a:t>
            </a:r>
            <a:r>
              <a:rPr lang="en-US" sz="1600" b="1" dirty="0"/>
              <a:t>Scale Length</a:t>
            </a:r>
            <a:r>
              <a:rPr lang="en-US" sz="1600" dirty="0"/>
              <a:t>- 30", 32", 34", 35" and 36" are offered as standard scales.</a:t>
            </a:r>
          </a:p>
          <a:p>
            <a:r>
              <a:rPr lang="en-US" sz="1600" dirty="0"/>
              <a:t>		(please note that longer scales are recommended for basses with </a:t>
            </a:r>
          </a:p>
          <a:p>
            <a:r>
              <a:rPr lang="en-US" sz="1600" dirty="0"/>
              <a:t>		a low B string)</a:t>
            </a:r>
          </a:p>
          <a:p>
            <a:endParaRPr lang="en-US" sz="16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Content Placeholder 6" descr="lunapic_129531706525272_3.jpg"/>
          <p:cNvPicPr>
            <a:picLocks noChangeAspect="1"/>
          </p:cNvPicPr>
          <p:nvPr/>
        </p:nvPicPr>
        <p:blipFill>
          <a:blip r:embed="rId3">
            <a:extLst>
              <a:ext uri="{28A0092B-C50C-407E-A947-70E740481C1C}">
                <a14:useLocalDpi xmlns:a14="http://schemas.microsoft.com/office/drawing/2010/main" val="0"/>
              </a:ext>
            </a:extLst>
          </a:blip>
          <a:srcRect t="-72449" b="-72449"/>
          <a:stretch>
            <a:fillRect/>
          </a:stretch>
        </p:blipFill>
        <p:spPr bwMode="auto">
          <a:xfrm>
            <a:off x="-533400" y="-50292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itle 1"/>
          <p:cNvSpPr>
            <a:spLocks noGrp="1"/>
          </p:cNvSpPr>
          <p:nvPr>
            <p:ph type="title"/>
          </p:nvPr>
        </p:nvSpPr>
        <p:spPr>
          <a:xfrm>
            <a:off x="457200" y="1028700"/>
            <a:ext cx="8229600" cy="685800"/>
          </a:xfrm>
        </p:spPr>
        <p:txBody>
          <a:bodyPr/>
          <a:lstStyle/>
          <a:p>
            <a:r>
              <a:rPr lang="en-US" dirty="0" smtClean="0">
                <a:ea typeface="ＭＳ Ｐゴシック" pitchFamily="34" charset="-128"/>
              </a:rPr>
              <a:t>Native Theme</a:t>
            </a:r>
          </a:p>
        </p:txBody>
      </p:sp>
      <p:sp>
        <p:nvSpPr>
          <p:cNvPr id="21508" name="Content Placeholder 2"/>
          <p:cNvSpPr>
            <a:spLocks noGrp="1"/>
          </p:cNvSpPr>
          <p:nvPr>
            <p:ph sz="half" idx="1"/>
          </p:nvPr>
        </p:nvSpPr>
        <p:spPr/>
        <p:txBody>
          <a:bodyPr/>
          <a:lstStyle/>
          <a:p>
            <a:r>
              <a:rPr lang="en-US" sz="1800" dirty="0"/>
              <a:t>Simple Elegance, our most affordable </a:t>
            </a:r>
            <a:r>
              <a:rPr lang="en-US" sz="1800" dirty="0" smtClean="0"/>
              <a:t>bass. </a:t>
            </a:r>
            <a:r>
              <a:rPr lang="en-US" sz="1800" dirty="0"/>
              <a:t>Natural </a:t>
            </a:r>
            <a:r>
              <a:rPr lang="en-US" sz="1800" dirty="0" smtClean="0"/>
              <a:t>hand-rubbed oil </a:t>
            </a:r>
            <a:r>
              <a:rPr lang="en-US" sz="1800" dirty="0"/>
              <a:t>finish on an unaccented Mahogany body with a thru-neck. </a:t>
            </a:r>
            <a:r>
              <a:rPr lang="en-US" sz="1800" dirty="0" err="1" smtClean="0"/>
              <a:t>Fretboard</a:t>
            </a:r>
            <a:r>
              <a:rPr lang="en-US" sz="1800" dirty="0" smtClean="0"/>
              <a:t>, </a:t>
            </a:r>
            <a:r>
              <a:rPr lang="en-US" sz="1800" dirty="0" err="1" smtClean="0"/>
              <a:t>headplate</a:t>
            </a:r>
            <a:r>
              <a:rPr lang="en-US" sz="1800" dirty="0"/>
              <a:t>, </a:t>
            </a:r>
            <a:r>
              <a:rPr lang="en-US" sz="1800" dirty="0" smtClean="0"/>
              <a:t>pickup </a:t>
            </a:r>
            <a:r>
              <a:rPr lang="en-US" sz="1800" dirty="0"/>
              <a:t>covers, wood bridge and knobs in </a:t>
            </a:r>
            <a:r>
              <a:rPr lang="en-US" sz="1800" dirty="0" smtClean="0"/>
              <a:t>your choice of </a:t>
            </a:r>
            <a:r>
              <a:rPr lang="en-US" sz="1800" dirty="0" err="1"/>
              <a:t>Bloodwood</a:t>
            </a:r>
            <a:r>
              <a:rPr lang="en-US" sz="1800" dirty="0"/>
              <a:t>, </a:t>
            </a:r>
            <a:r>
              <a:rPr lang="en-US" sz="1800" dirty="0" err="1"/>
              <a:t>Purpleheart</a:t>
            </a:r>
            <a:r>
              <a:rPr lang="en-US" sz="1800" dirty="0"/>
              <a:t>, Cocobolo or </a:t>
            </a:r>
            <a:r>
              <a:rPr lang="en-US" sz="1800" dirty="0" err="1"/>
              <a:t>Ziricote</a:t>
            </a:r>
            <a:r>
              <a:rPr lang="en-US" sz="1800" dirty="0"/>
              <a:t>.    </a:t>
            </a:r>
            <a:endParaRPr lang="en-US" sz="1800" dirty="0" smtClean="0"/>
          </a:p>
          <a:p>
            <a:endParaRPr lang="en-US" dirty="0"/>
          </a:p>
          <a:p>
            <a:endParaRPr lang="en-US" dirty="0" smtClean="0">
              <a:ea typeface="ＭＳ Ｐゴシック" pitchFamily="34" charset="-128"/>
            </a:endParaRPr>
          </a:p>
        </p:txBody>
      </p:sp>
      <p:sp>
        <p:nvSpPr>
          <p:cNvPr id="21509" name="Content Placeholder 3"/>
          <p:cNvSpPr>
            <a:spLocks noGrp="1"/>
          </p:cNvSpPr>
          <p:nvPr>
            <p:ph sz="half" idx="2"/>
          </p:nvPr>
        </p:nvSpPr>
        <p:spPr>
          <a:xfrm>
            <a:off x="4688305" y="1600200"/>
            <a:ext cx="4038600" cy="4525963"/>
          </a:xfrm>
        </p:spPr>
        <p:txBody>
          <a:bodyPr/>
          <a:lstStyle/>
          <a:p>
            <a:r>
              <a:rPr lang="en-US" sz="1200" dirty="0"/>
              <a:t>Standard</a:t>
            </a:r>
            <a:r>
              <a:rPr lang="en-US" sz="1200" b="1" i="1" dirty="0"/>
              <a:t> Native</a:t>
            </a:r>
            <a:r>
              <a:rPr lang="en-US" sz="1200" dirty="0"/>
              <a:t> features- </a:t>
            </a:r>
          </a:p>
          <a:p>
            <a:r>
              <a:rPr lang="en-US" sz="1200" dirty="0"/>
              <a:t>		1. Hand Rubbed Oil finish.</a:t>
            </a:r>
          </a:p>
          <a:p>
            <a:r>
              <a:rPr lang="en-US" sz="1200" dirty="0"/>
              <a:t>		2. Unaccented Mahogany Body/</a:t>
            </a:r>
            <a:r>
              <a:rPr lang="en-US" sz="1200" dirty="0" err="1"/>
              <a:t>thruNeck</a:t>
            </a:r>
            <a:r>
              <a:rPr lang="en-US" sz="1200" dirty="0"/>
              <a:t>.</a:t>
            </a:r>
          </a:p>
          <a:p>
            <a:r>
              <a:rPr lang="en-US" sz="1200" dirty="0"/>
              <a:t>		3. Lindy </a:t>
            </a:r>
            <a:r>
              <a:rPr lang="en-US" sz="1200" dirty="0" err="1"/>
              <a:t>Fralin</a:t>
            </a:r>
            <a:r>
              <a:rPr lang="en-US" sz="1200" dirty="0"/>
              <a:t> passive 'Jazz' style pickups.</a:t>
            </a:r>
          </a:p>
          <a:p>
            <a:r>
              <a:rPr lang="en-US" sz="1200" dirty="0"/>
              <a:t>		 </a:t>
            </a:r>
          </a:p>
          <a:p>
            <a:r>
              <a:rPr lang="en-US" sz="1200" dirty="0"/>
              <a:t>	Upgrades available for the </a:t>
            </a:r>
            <a:r>
              <a:rPr lang="en-US" sz="1200" b="1" i="1" dirty="0"/>
              <a:t>Native</a:t>
            </a:r>
            <a:r>
              <a:rPr lang="en-US" sz="1200" dirty="0"/>
              <a:t>-</a:t>
            </a:r>
          </a:p>
          <a:p>
            <a:r>
              <a:rPr lang="en-US" sz="1200" dirty="0"/>
              <a:t>		1. Hand rubbed Poly topcoat-	</a:t>
            </a:r>
            <a:r>
              <a:rPr lang="en-US" sz="1200" dirty="0" smtClean="0"/>
              <a:t>                                   </a:t>
            </a:r>
            <a:r>
              <a:rPr lang="en-US" sz="1200" dirty="0"/>
              <a:t>+$200</a:t>
            </a:r>
          </a:p>
          <a:p>
            <a:r>
              <a:rPr lang="en-US" sz="1200" dirty="0"/>
              <a:t>		2. Active circuit (includes </a:t>
            </a:r>
            <a:r>
              <a:rPr lang="en-US" sz="1200" dirty="0" err="1"/>
              <a:t>PushButton</a:t>
            </a:r>
            <a:r>
              <a:rPr lang="en-US" sz="1200" dirty="0"/>
              <a:t> access)-	                 +$300</a:t>
            </a:r>
          </a:p>
          <a:p>
            <a:r>
              <a:rPr lang="en-US" sz="1200" b="1" i="1" dirty="0"/>
              <a:t>		</a:t>
            </a:r>
            <a:r>
              <a:rPr lang="en-US" sz="1200" dirty="0"/>
              <a:t>3. </a:t>
            </a:r>
            <a:r>
              <a:rPr lang="en-US" sz="1200" dirty="0" err="1"/>
              <a:t>PushButton</a:t>
            </a:r>
            <a:r>
              <a:rPr lang="en-US" sz="1200" dirty="0"/>
              <a:t> rear access (only)-          </a:t>
            </a:r>
            <a:r>
              <a:rPr lang="en-US" sz="1200" dirty="0" smtClean="0"/>
              <a:t>                                </a:t>
            </a:r>
            <a:r>
              <a:rPr lang="en-US" sz="1200" dirty="0"/>
              <a:t>+$</a:t>
            </a:r>
            <a:r>
              <a:rPr lang="en-US" sz="1200" dirty="0" smtClean="0"/>
              <a:t>100</a:t>
            </a:r>
          </a:p>
          <a:p>
            <a:r>
              <a:rPr lang="en-US" sz="1200" i="1" dirty="0"/>
              <a:t>Footprint-</a:t>
            </a:r>
            <a:endParaRPr lang="en-US" sz="1200" dirty="0"/>
          </a:p>
          <a:p>
            <a:r>
              <a:rPr lang="en-US" sz="1200" dirty="0"/>
              <a:t>	Available footprints are numbered from </a:t>
            </a:r>
            <a:r>
              <a:rPr lang="en-US" sz="1200" b="1" dirty="0"/>
              <a:t>430</a:t>
            </a:r>
            <a:r>
              <a:rPr lang="en-US" sz="1200" dirty="0"/>
              <a:t> to </a:t>
            </a:r>
            <a:r>
              <a:rPr lang="en-US" sz="1200" b="1" dirty="0"/>
              <a:t>636</a:t>
            </a:r>
            <a:r>
              <a:rPr lang="en-US" sz="1200" dirty="0"/>
              <a:t>.</a:t>
            </a:r>
          </a:p>
          <a:p>
            <a:r>
              <a:rPr lang="en-US" sz="1200" dirty="0"/>
              <a:t>	Example: A </a:t>
            </a:r>
            <a:r>
              <a:rPr lang="en-US" sz="1200" b="1" dirty="0"/>
              <a:t>430</a:t>
            </a:r>
            <a:r>
              <a:rPr lang="en-US" sz="1200" dirty="0"/>
              <a:t> footprint depicts a 4 stringer with a 30" scale.</a:t>
            </a:r>
          </a:p>
          <a:p>
            <a:r>
              <a:rPr lang="en-US" sz="1200" dirty="0"/>
              <a:t>		A </a:t>
            </a:r>
            <a:r>
              <a:rPr lang="en-US" sz="1200" b="1" dirty="0"/>
              <a:t>535</a:t>
            </a:r>
            <a:r>
              <a:rPr lang="en-US" sz="1200" dirty="0"/>
              <a:t> footprint depicts a 5 stringer with a 35" scale.</a:t>
            </a:r>
          </a:p>
          <a:p>
            <a:r>
              <a:rPr lang="en-US" sz="1200" dirty="0"/>
              <a:t>	</a:t>
            </a:r>
            <a:r>
              <a:rPr lang="en-US" sz="1200" b="1" dirty="0"/>
              <a:t>Strings</a:t>
            </a:r>
            <a:r>
              <a:rPr lang="en-US" sz="1200" dirty="0"/>
              <a:t>- 4, 5 and 6 string basses are offered standard. Any more or</a:t>
            </a:r>
          </a:p>
          <a:p>
            <a:r>
              <a:rPr lang="en-US" sz="1200" dirty="0"/>
              <a:t>		less may be available by special request.</a:t>
            </a:r>
          </a:p>
          <a:p>
            <a:r>
              <a:rPr lang="en-US" sz="1200" dirty="0"/>
              <a:t>	</a:t>
            </a:r>
            <a:r>
              <a:rPr lang="en-US" sz="1200" b="1" dirty="0"/>
              <a:t>Scale Length</a:t>
            </a:r>
            <a:r>
              <a:rPr lang="en-US" sz="1200" dirty="0"/>
              <a:t>- 30", 32", 34", 35" and 36" are offered as standard scales.</a:t>
            </a:r>
          </a:p>
          <a:p>
            <a:r>
              <a:rPr lang="en-US" sz="1200" dirty="0"/>
              <a:t>		(please note that longer scales are recommended for basses with </a:t>
            </a:r>
          </a:p>
          <a:p>
            <a:r>
              <a:rPr lang="en-US" sz="1200" dirty="0"/>
              <a:t>		a low B string)</a:t>
            </a:r>
          </a:p>
          <a:p>
            <a:endParaRPr lang="en-US" sz="1200" dirty="0"/>
          </a:p>
        </p:txBody>
      </p:sp>
    </p:spTree>
    <p:extLst>
      <p:ext uri="{BB962C8B-B14F-4D97-AF65-F5344CB8AC3E}">
        <p14:creationId xmlns:p14="http://schemas.microsoft.com/office/powerpoint/2010/main" val="39593668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Content Placeholder 6" descr="lunapic_129531706525272_3.jpg"/>
          <p:cNvPicPr>
            <a:picLocks noChangeAspect="1"/>
          </p:cNvPicPr>
          <p:nvPr/>
        </p:nvPicPr>
        <p:blipFill>
          <a:blip r:embed="rId3">
            <a:extLst>
              <a:ext uri="{28A0092B-C50C-407E-A947-70E740481C1C}">
                <a14:useLocalDpi xmlns:a14="http://schemas.microsoft.com/office/drawing/2010/main" val="0"/>
              </a:ext>
            </a:extLst>
          </a:blip>
          <a:srcRect t="-72449" b="-72449"/>
          <a:stretch>
            <a:fillRect/>
          </a:stretch>
        </p:blipFill>
        <p:spPr bwMode="auto">
          <a:xfrm>
            <a:off x="-533400" y="-50292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itle 1"/>
          <p:cNvSpPr>
            <a:spLocks noGrp="1"/>
          </p:cNvSpPr>
          <p:nvPr>
            <p:ph type="title"/>
          </p:nvPr>
        </p:nvSpPr>
        <p:spPr>
          <a:xfrm>
            <a:off x="457200" y="685800"/>
            <a:ext cx="8229600" cy="1143000"/>
          </a:xfrm>
        </p:spPr>
        <p:txBody>
          <a:bodyPr/>
          <a:lstStyle/>
          <a:p>
            <a:r>
              <a:rPr lang="en-US" dirty="0" smtClean="0">
                <a:ea typeface="ＭＳ Ｐゴシック" pitchFamily="34" charset="-128"/>
              </a:rPr>
              <a:t>Cosmic Theme</a:t>
            </a:r>
          </a:p>
        </p:txBody>
      </p:sp>
      <p:sp>
        <p:nvSpPr>
          <p:cNvPr id="21508" name="Content Placeholder 2"/>
          <p:cNvSpPr>
            <a:spLocks noGrp="1"/>
          </p:cNvSpPr>
          <p:nvPr>
            <p:ph sz="half" idx="1"/>
          </p:nvPr>
        </p:nvSpPr>
        <p:spPr/>
        <p:txBody>
          <a:bodyPr/>
          <a:lstStyle/>
          <a:p>
            <a:r>
              <a:rPr lang="en-US" sz="1800" dirty="0"/>
              <a:t>Boldly accented thru-neck instrument on Curly Maple and </a:t>
            </a:r>
            <a:r>
              <a:rPr lang="en-US" sz="1800" dirty="0" smtClean="0"/>
              <a:t>finished natural with high-gloss . </a:t>
            </a:r>
            <a:r>
              <a:rPr lang="en-US" sz="1800" dirty="0"/>
              <a:t>Accented and </a:t>
            </a:r>
            <a:r>
              <a:rPr lang="en-US" sz="1800" dirty="0" err="1"/>
              <a:t>embelished</a:t>
            </a:r>
            <a:r>
              <a:rPr lang="en-US" sz="1800" dirty="0"/>
              <a:t> with the exotic of your </a:t>
            </a:r>
          </a:p>
          <a:p>
            <a:r>
              <a:rPr lang="en-US" sz="1800" dirty="0" smtClean="0"/>
              <a:t>choice</a:t>
            </a:r>
            <a:r>
              <a:rPr lang="en-US" sz="1800" dirty="0"/>
              <a:t>. Bound figured </a:t>
            </a:r>
            <a:r>
              <a:rPr lang="en-US" sz="1800" dirty="0" smtClean="0"/>
              <a:t>Maple </a:t>
            </a:r>
            <a:r>
              <a:rPr lang="en-US" sz="1800" dirty="0" err="1" smtClean="0"/>
              <a:t>fretboard</a:t>
            </a:r>
            <a:r>
              <a:rPr lang="en-US" sz="1800" dirty="0" smtClean="0"/>
              <a:t> </a:t>
            </a:r>
            <a:r>
              <a:rPr lang="en-US" sz="1800" dirty="0"/>
              <a:t>with matching position </a:t>
            </a:r>
          </a:p>
          <a:p>
            <a:r>
              <a:rPr lang="en-US" sz="1800" dirty="0"/>
              <a:t>	markers. 3pc. exotic wood top, Figured Maple pickup covers, bridge </a:t>
            </a:r>
          </a:p>
          <a:p>
            <a:r>
              <a:rPr lang="en-US" sz="1800" dirty="0"/>
              <a:t>	and knobs. </a:t>
            </a:r>
            <a:r>
              <a:rPr lang="en-US" sz="1800" dirty="0" smtClean="0"/>
              <a:t> Active </a:t>
            </a:r>
            <a:r>
              <a:rPr lang="en-US" sz="1800" dirty="0" err="1"/>
              <a:t>Bartolini</a:t>
            </a:r>
            <a:r>
              <a:rPr lang="en-US" sz="1800" dirty="0"/>
              <a:t> circuit (standard), Push Button rear </a:t>
            </a:r>
          </a:p>
          <a:p>
            <a:r>
              <a:rPr lang="en-US" sz="1800" dirty="0"/>
              <a:t>		access.    	</a:t>
            </a:r>
          </a:p>
          <a:p>
            <a:endParaRPr lang="en-US" sz="1800" dirty="0" smtClean="0">
              <a:ea typeface="ＭＳ Ｐゴシック" pitchFamily="34" charset="-128"/>
            </a:endParaRPr>
          </a:p>
        </p:txBody>
      </p:sp>
      <p:sp>
        <p:nvSpPr>
          <p:cNvPr id="21509" name="Content Placeholder 3"/>
          <p:cNvSpPr>
            <a:spLocks noGrp="1"/>
          </p:cNvSpPr>
          <p:nvPr>
            <p:ph sz="half" idx="2"/>
          </p:nvPr>
        </p:nvSpPr>
        <p:spPr/>
        <p:txBody>
          <a:bodyPr/>
          <a:lstStyle/>
          <a:p>
            <a:r>
              <a:rPr lang="en-US" sz="1600" dirty="0"/>
              <a:t>Standard </a:t>
            </a:r>
            <a:r>
              <a:rPr lang="en-US" sz="1600" b="1" i="1" dirty="0"/>
              <a:t>Cosmic</a:t>
            </a:r>
            <a:r>
              <a:rPr lang="en-US" sz="1600" dirty="0"/>
              <a:t> features-</a:t>
            </a:r>
          </a:p>
          <a:p>
            <a:r>
              <a:rPr lang="en-US" sz="1600" dirty="0"/>
              <a:t>		1. High gloss lacquer finish.	</a:t>
            </a:r>
          </a:p>
          <a:p>
            <a:r>
              <a:rPr lang="en-US" sz="1600" dirty="0"/>
              <a:t>		2. Active </a:t>
            </a:r>
            <a:r>
              <a:rPr lang="en-US" sz="1600" dirty="0" err="1"/>
              <a:t>Bartolini</a:t>
            </a:r>
            <a:r>
              <a:rPr lang="en-US" sz="1600" dirty="0"/>
              <a:t> pickups/circuit with </a:t>
            </a:r>
            <a:r>
              <a:rPr lang="en-US" sz="1600" dirty="0" err="1"/>
              <a:t>PushButton</a:t>
            </a:r>
            <a:r>
              <a:rPr lang="en-US" sz="1600" dirty="0"/>
              <a:t> rear access.</a:t>
            </a:r>
          </a:p>
          <a:p>
            <a:r>
              <a:rPr lang="en-US" sz="1600" dirty="0"/>
              <a:t>		3. </a:t>
            </a:r>
          </a:p>
          <a:p>
            <a:r>
              <a:rPr lang="en-US" sz="1600" dirty="0"/>
              <a:t>	     </a:t>
            </a:r>
            <a:r>
              <a:rPr lang="en-US" sz="1600" i="1" dirty="0"/>
              <a:t>Footprint-</a:t>
            </a:r>
            <a:endParaRPr lang="en-US" sz="1600" dirty="0"/>
          </a:p>
          <a:p>
            <a:r>
              <a:rPr lang="en-US" sz="1600" dirty="0"/>
              <a:t>	Available footprints are numbered from </a:t>
            </a:r>
            <a:r>
              <a:rPr lang="en-US" sz="1600" b="1" dirty="0"/>
              <a:t>430</a:t>
            </a:r>
            <a:r>
              <a:rPr lang="en-US" sz="1600" dirty="0"/>
              <a:t> to </a:t>
            </a:r>
            <a:r>
              <a:rPr lang="en-US" sz="1600" b="1" dirty="0"/>
              <a:t>636</a:t>
            </a:r>
            <a:r>
              <a:rPr lang="en-US" sz="1600" dirty="0"/>
              <a:t>.</a:t>
            </a:r>
          </a:p>
          <a:p>
            <a:r>
              <a:rPr lang="en-US" sz="1600" dirty="0"/>
              <a:t>	Example: A </a:t>
            </a:r>
            <a:r>
              <a:rPr lang="en-US" sz="1600" b="1" dirty="0"/>
              <a:t>430</a:t>
            </a:r>
            <a:r>
              <a:rPr lang="en-US" sz="1600" dirty="0"/>
              <a:t> footprint depicts a 4 stringer with a 30" scale.</a:t>
            </a:r>
          </a:p>
          <a:p>
            <a:r>
              <a:rPr lang="en-US" sz="1600" dirty="0"/>
              <a:t>		A </a:t>
            </a:r>
            <a:r>
              <a:rPr lang="en-US" sz="1600" b="1" dirty="0"/>
              <a:t>535</a:t>
            </a:r>
            <a:r>
              <a:rPr lang="en-US" sz="1600" dirty="0"/>
              <a:t> footprint depicts a 5 stringer with a 35" scale.</a:t>
            </a:r>
          </a:p>
          <a:p>
            <a:r>
              <a:rPr lang="en-US" sz="1600" dirty="0"/>
              <a:t>	</a:t>
            </a:r>
            <a:r>
              <a:rPr lang="en-US" sz="1600" b="1" dirty="0"/>
              <a:t>Strings</a:t>
            </a:r>
            <a:r>
              <a:rPr lang="en-US" sz="1600" dirty="0"/>
              <a:t>- 4, 5 and 6 string basses are offered standard. Any more or</a:t>
            </a:r>
          </a:p>
          <a:p>
            <a:r>
              <a:rPr lang="en-US" sz="1600" dirty="0"/>
              <a:t>		less may be available by special request.</a:t>
            </a:r>
          </a:p>
          <a:p>
            <a:r>
              <a:rPr lang="en-US" sz="1600" dirty="0"/>
              <a:t>	</a:t>
            </a:r>
            <a:r>
              <a:rPr lang="en-US" sz="1600" b="1" dirty="0"/>
              <a:t>Scale Length</a:t>
            </a:r>
            <a:r>
              <a:rPr lang="en-US" sz="1600" dirty="0"/>
              <a:t>- 30", 32", 34", 35" and 36" are offered as standard scales.</a:t>
            </a:r>
          </a:p>
          <a:p>
            <a:r>
              <a:rPr lang="en-US" sz="1600" dirty="0"/>
              <a:t>		(please note that longer scales are recommended for basses with </a:t>
            </a:r>
          </a:p>
          <a:p>
            <a:r>
              <a:rPr lang="en-US" sz="1600" dirty="0"/>
              <a:t>		a low B string)</a:t>
            </a:r>
          </a:p>
          <a:p>
            <a:endParaRPr lang="en-US" sz="1800" dirty="0"/>
          </a:p>
          <a:p>
            <a:pPr eaLnBrk="1" hangingPunct="1"/>
            <a:endParaRPr lang="en-US" sz="1800" dirty="0" smtClean="0">
              <a:solidFill>
                <a:schemeClr val="bg1"/>
              </a:solidFill>
              <a:ea typeface="ＭＳ Ｐゴシック" pitchFamily="34" charset="-128"/>
            </a:endParaRPr>
          </a:p>
        </p:txBody>
      </p:sp>
    </p:spTree>
    <p:extLst>
      <p:ext uri="{BB962C8B-B14F-4D97-AF65-F5344CB8AC3E}">
        <p14:creationId xmlns:p14="http://schemas.microsoft.com/office/powerpoint/2010/main" val="39593668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Content Placeholder 6" descr="lunapic_129531706525272_3.jpg"/>
          <p:cNvPicPr>
            <a:picLocks noChangeAspect="1"/>
          </p:cNvPicPr>
          <p:nvPr/>
        </p:nvPicPr>
        <p:blipFill>
          <a:blip r:embed="rId3">
            <a:extLst>
              <a:ext uri="{28A0092B-C50C-407E-A947-70E740481C1C}">
                <a14:useLocalDpi xmlns:a14="http://schemas.microsoft.com/office/drawing/2010/main" val="0"/>
              </a:ext>
            </a:extLst>
          </a:blip>
          <a:srcRect t="-72449" b="-72449"/>
          <a:stretch>
            <a:fillRect/>
          </a:stretch>
        </p:blipFill>
        <p:spPr bwMode="auto">
          <a:xfrm>
            <a:off x="-228600" y="-47244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itle 1"/>
          <p:cNvSpPr>
            <a:spLocks noGrp="1"/>
          </p:cNvSpPr>
          <p:nvPr>
            <p:ph type="title"/>
          </p:nvPr>
        </p:nvSpPr>
        <p:spPr>
          <a:xfrm>
            <a:off x="457200" y="685800"/>
            <a:ext cx="8229600" cy="1143000"/>
          </a:xfrm>
        </p:spPr>
        <p:txBody>
          <a:bodyPr/>
          <a:lstStyle/>
          <a:p>
            <a:r>
              <a:rPr lang="en-US" dirty="0" err="1" smtClean="0">
                <a:ea typeface="ＭＳ Ｐゴシック" pitchFamily="34" charset="-128"/>
              </a:rPr>
              <a:t>HiRollerTheme</a:t>
            </a:r>
            <a:endParaRPr lang="en-US" dirty="0" smtClean="0">
              <a:ea typeface="ＭＳ Ｐゴシック" pitchFamily="34" charset="-128"/>
            </a:endParaRPr>
          </a:p>
        </p:txBody>
      </p:sp>
      <p:sp>
        <p:nvSpPr>
          <p:cNvPr id="21508" name="Content Placeholder 2"/>
          <p:cNvSpPr>
            <a:spLocks noGrp="1"/>
          </p:cNvSpPr>
          <p:nvPr>
            <p:ph sz="half" idx="1"/>
          </p:nvPr>
        </p:nvSpPr>
        <p:spPr/>
        <p:txBody>
          <a:bodyPr/>
          <a:lstStyle/>
          <a:p>
            <a:r>
              <a:rPr lang="en-US" sz="1800" b="1" dirty="0"/>
              <a:t>-  </a:t>
            </a:r>
            <a:r>
              <a:rPr lang="en-US" sz="1800" dirty="0"/>
              <a:t>An </a:t>
            </a:r>
            <a:r>
              <a:rPr lang="en-US" sz="1800" dirty="0" err="1"/>
              <a:t>intricutely</a:t>
            </a:r>
            <a:r>
              <a:rPr lang="en-US" sz="1800" dirty="0"/>
              <a:t> accented Mahogany bodied gem! 9pc. </a:t>
            </a:r>
            <a:r>
              <a:rPr lang="en-US" sz="1800" dirty="0" smtClean="0"/>
              <a:t>thru-neck</a:t>
            </a:r>
            <a:r>
              <a:rPr lang="en-US" sz="1800" dirty="0"/>
              <a:t>, </a:t>
            </a:r>
            <a:r>
              <a:rPr lang="en-US" sz="1800" dirty="0" smtClean="0"/>
              <a:t>accented </a:t>
            </a:r>
            <a:r>
              <a:rPr lang="en-US" sz="1800" dirty="0"/>
              <a:t>3pc. Curly Maple top. Accented exotic wood pickup 		covers, bridge and knobs. Exotic </a:t>
            </a:r>
            <a:r>
              <a:rPr lang="en-US" sz="1800" dirty="0" err="1"/>
              <a:t>headplate</a:t>
            </a:r>
            <a:r>
              <a:rPr lang="en-US" sz="1800" dirty="0"/>
              <a:t> and figured Maple bound </a:t>
            </a:r>
          </a:p>
          <a:p>
            <a:r>
              <a:rPr lang="en-US" sz="1800" dirty="0"/>
              <a:t>	</a:t>
            </a:r>
            <a:r>
              <a:rPr lang="en-US" sz="1800" dirty="0" smtClean="0"/>
              <a:t>exotic </a:t>
            </a:r>
            <a:r>
              <a:rPr lang="en-US" sz="1800" dirty="0" err="1"/>
              <a:t>fretboard</a:t>
            </a:r>
            <a:r>
              <a:rPr lang="en-US" sz="1800" dirty="0"/>
              <a:t> with pearl position markers and emblem.   </a:t>
            </a:r>
          </a:p>
          <a:p>
            <a:endParaRPr lang="en-US" dirty="0" smtClean="0">
              <a:ea typeface="ＭＳ Ｐゴシック" pitchFamily="34" charset="-128"/>
            </a:endParaRPr>
          </a:p>
        </p:txBody>
      </p:sp>
      <p:sp>
        <p:nvSpPr>
          <p:cNvPr id="21509" name="Content Placeholder 3"/>
          <p:cNvSpPr>
            <a:spLocks noGrp="1"/>
          </p:cNvSpPr>
          <p:nvPr>
            <p:ph sz="half" idx="2"/>
          </p:nvPr>
        </p:nvSpPr>
        <p:spPr/>
        <p:txBody>
          <a:bodyPr/>
          <a:lstStyle/>
          <a:p>
            <a:r>
              <a:rPr lang="en-US" sz="1600" dirty="0"/>
              <a:t>Standard </a:t>
            </a:r>
            <a:r>
              <a:rPr lang="en-US" sz="1600" b="1" i="1" dirty="0" err="1"/>
              <a:t>HiRoller</a:t>
            </a:r>
            <a:r>
              <a:rPr lang="en-US" sz="1600" dirty="0"/>
              <a:t> features-</a:t>
            </a:r>
          </a:p>
          <a:p>
            <a:r>
              <a:rPr lang="en-US" sz="1600" dirty="0"/>
              <a:t>		1. Clear high </a:t>
            </a:r>
            <a:r>
              <a:rPr lang="en-US" sz="1600" dirty="0" smtClean="0"/>
              <a:t>gloss </a:t>
            </a:r>
            <a:r>
              <a:rPr lang="en-US" sz="1600" dirty="0"/>
              <a:t>finish.</a:t>
            </a:r>
          </a:p>
          <a:p>
            <a:r>
              <a:rPr lang="en-US" sz="1600" dirty="0"/>
              <a:t>		2. Active </a:t>
            </a:r>
            <a:r>
              <a:rPr lang="en-US" sz="1600" dirty="0" err="1"/>
              <a:t>Bartolini</a:t>
            </a:r>
            <a:r>
              <a:rPr lang="en-US" sz="1600" dirty="0"/>
              <a:t> pickups/circuit with </a:t>
            </a:r>
            <a:r>
              <a:rPr lang="en-US" sz="1600" dirty="0" err="1"/>
              <a:t>PushButton</a:t>
            </a:r>
            <a:r>
              <a:rPr lang="en-US" sz="1600" dirty="0"/>
              <a:t> rear access.</a:t>
            </a:r>
          </a:p>
          <a:p>
            <a:r>
              <a:rPr lang="en-US" sz="1600" dirty="0"/>
              <a:t> </a:t>
            </a:r>
          </a:p>
          <a:p>
            <a:r>
              <a:rPr lang="en-US" sz="1600" dirty="0"/>
              <a:t>	</a:t>
            </a:r>
            <a:r>
              <a:rPr lang="en-US" sz="1600" i="1" dirty="0"/>
              <a:t>Footprint-</a:t>
            </a:r>
            <a:endParaRPr lang="en-US" sz="1600" dirty="0"/>
          </a:p>
          <a:p>
            <a:r>
              <a:rPr lang="en-US" sz="1600" dirty="0"/>
              <a:t>	Available footprints are numbered from </a:t>
            </a:r>
            <a:r>
              <a:rPr lang="en-US" sz="1600" b="1" dirty="0"/>
              <a:t>430</a:t>
            </a:r>
            <a:r>
              <a:rPr lang="en-US" sz="1600" dirty="0"/>
              <a:t> to </a:t>
            </a:r>
            <a:r>
              <a:rPr lang="en-US" sz="1600" b="1" dirty="0"/>
              <a:t>636</a:t>
            </a:r>
            <a:r>
              <a:rPr lang="en-US" sz="1600" dirty="0"/>
              <a:t>.</a:t>
            </a:r>
          </a:p>
          <a:p>
            <a:r>
              <a:rPr lang="en-US" sz="1600" dirty="0"/>
              <a:t>	Example: A </a:t>
            </a:r>
            <a:r>
              <a:rPr lang="en-US" sz="1600" b="1" dirty="0"/>
              <a:t>430</a:t>
            </a:r>
            <a:r>
              <a:rPr lang="en-US" sz="1600" dirty="0"/>
              <a:t> footprint depicts a 4 stringer with a 30" scale.</a:t>
            </a:r>
          </a:p>
          <a:p>
            <a:r>
              <a:rPr lang="en-US" sz="1600" dirty="0"/>
              <a:t>		A </a:t>
            </a:r>
            <a:r>
              <a:rPr lang="en-US" sz="1600" b="1" dirty="0"/>
              <a:t>535</a:t>
            </a:r>
            <a:r>
              <a:rPr lang="en-US" sz="1600" dirty="0"/>
              <a:t> footprint depicts a 5 stringer with a 35" scale.</a:t>
            </a:r>
          </a:p>
          <a:p>
            <a:r>
              <a:rPr lang="en-US" sz="1600" dirty="0"/>
              <a:t>	</a:t>
            </a:r>
            <a:r>
              <a:rPr lang="en-US" sz="1600" b="1" dirty="0"/>
              <a:t>Strings</a:t>
            </a:r>
            <a:r>
              <a:rPr lang="en-US" sz="1600" dirty="0"/>
              <a:t>- 4, 5 and 6 string basses are offered standard. Any more or</a:t>
            </a:r>
          </a:p>
          <a:p>
            <a:r>
              <a:rPr lang="en-US" sz="1600" dirty="0"/>
              <a:t>		less may be available by special request.</a:t>
            </a:r>
          </a:p>
          <a:p>
            <a:r>
              <a:rPr lang="en-US" sz="1600" dirty="0"/>
              <a:t>	</a:t>
            </a:r>
            <a:r>
              <a:rPr lang="en-US" sz="1600" b="1" dirty="0"/>
              <a:t>Scale Length</a:t>
            </a:r>
            <a:r>
              <a:rPr lang="en-US" sz="1600" dirty="0"/>
              <a:t>- 30", 32", 34", 35" and 36" are offered as standard scales.</a:t>
            </a:r>
          </a:p>
          <a:p>
            <a:r>
              <a:rPr lang="en-US" sz="1600" dirty="0"/>
              <a:t>		(please note that longer scales are recommended for basses with </a:t>
            </a:r>
          </a:p>
          <a:p>
            <a:r>
              <a:rPr lang="en-US" sz="1600" dirty="0"/>
              <a:t>		a low B string)</a:t>
            </a:r>
          </a:p>
          <a:p>
            <a:endParaRPr lang="en-US" sz="1800" dirty="0" smtClean="0">
              <a:solidFill>
                <a:schemeClr val="bg1"/>
              </a:solidFill>
              <a:ea typeface="ＭＳ Ｐゴシック" pitchFamily="34" charset="-128"/>
            </a:endParaRPr>
          </a:p>
        </p:txBody>
      </p:sp>
    </p:spTree>
    <p:extLst>
      <p:ext uri="{BB962C8B-B14F-4D97-AF65-F5344CB8AC3E}">
        <p14:creationId xmlns:p14="http://schemas.microsoft.com/office/powerpoint/2010/main" val="39593668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Content Placeholder 6" descr="lunapic_129531706525272_3.jpg"/>
          <p:cNvPicPr>
            <a:picLocks noChangeAspect="1"/>
          </p:cNvPicPr>
          <p:nvPr/>
        </p:nvPicPr>
        <p:blipFill>
          <a:blip r:embed="rId3">
            <a:extLst>
              <a:ext uri="{28A0092B-C50C-407E-A947-70E740481C1C}">
                <a14:useLocalDpi xmlns:a14="http://schemas.microsoft.com/office/drawing/2010/main" val="0"/>
              </a:ext>
            </a:extLst>
          </a:blip>
          <a:srcRect t="-72449" b="-72449"/>
          <a:stretch>
            <a:fillRect/>
          </a:stretch>
        </p:blipFill>
        <p:spPr bwMode="auto">
          <a:xfrm>
            <a:off x="-533400" y="-51054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2"/>
          <p:cNvSpPr>
            <a:spLocks noGrp="1"/>
          </p:cNvSpPr>
          <p:nvPr>
            <p:ph type="title"/>
          </p:nvPr>
        </p:nvSpPr>
        <p:spPr>
          <a:xfrm>
            <a:off x="457200" y="685800"/>
            <a:ext cx="8229600" cy="1143000"/>
          </a:xfrm>
        </p:spPr>
        <p:txBody>
          <a:bodyPr/>
          <a:lstStyle/>
          <a:p>
            <a:r>
              <a:rPr lang="en-US" smtClean="0">
                <a:solidFill>
                  <a:schemeClr val="bg1"/>
                </a:solidFill>
                <a:ea typeface="ＭＳ Ｐゴシック" pitchFamily="34" charset="-128"/>
              </a:rPr>
              <a:t>Custom Instruments</a:t>
            </a:r>
          </a:p>
        </p:txBody>
      </p:sp>
      <p:sp>
        <p:nvSpPr>
          <p:cNvPr id="25604" name="Rectangle 7"/>
          <p:cNvSpPr>
            <a:spLocks noGrp="1"/>
          </p:cNvSpPr>
          <p:nvPr>
            <p:ph type="body" sz="half" idx="2"/>
          </p:nvPr>
        </p:nvSpPr>
        <p:spPr>
          <a:xfrm>
            <a:off x="4648200" y="1600200"/>
            <a:ext cx="4038600" cy="2819400"/>
          </a:xfrm>
        </p:spPr>
        <p:txBody>
          <a:bodyPr>
            <a:normAutofit lnSpcReduction="10000"/>
          </a:bodyPr>
          <a:lstStyle/>
          <a:p>
            <a:pPr>
              <a:lnSpc>
                <a:spcPct val="90000"/>
              </a:lnSpc>
              <a:defRPr/>
            </a:pPr>
            <a:r>
              <a:rPr lang="en-US" sz="2000" dirty="0" smtClean="0">
                <a:solidFill>
                  <a:schemeClr val="bg1"/>
                </a:solidFill>
              </a:rPr>
              <a:t>In addition to our instrument lines, we also do fully custom work. Custom instruments are built to order and pricing will vary based on specifications. These orders have included lap steel guitars, banjos, </a:t>
            </a:r>
            <a:r>
              <a:rPr lang="en-US" sz="2000" dirty="0" err="1" smtClean="0">
                <a:solidFill>
                  <a:schemeClr val="bg1"/>
                </a:solidFill>
              </a:rPr>
              <a:t>mandolas</a:t>
            </a:r>
            <a:r>
              <a:rPr lang="en-US" sz="2000" dirty="0" smtClean="0">
                <a:solidFill>
                  <a:schemeClr val="bg1"/>
                </a:solidFill>
              </a:rPr>
              <a:t>, upright basses, and </a:t>
            </a:r>
            <a:r>
              <a:rPr lang="en-US" sz="2000" dirty="0" err="1" smtClean="0">
                <a:solidFill>
                  <a:schemeClr val="bg1"/>
                </a:solidFill>
              </a:rPr>
              <a:t>doubleneck</a:t>
            </a:r>
            <a:r>
              <a:rPr lang="en-US" sz="2000" dirty="0" smtClean="0">
                <a:solidFill>
                  <a:schemeClr val="bg1"/>
                </a:solidFill>
              </a:rPr>
              <a:t> mandolin and guitars. If interested in a project of this nature, please inquire.</a:t>
            </a:r>
          </a:p>
        </p:txBody>
      </p:sp>
      <p:sp>
        <p:nvSpPr>
          <p:cNvPr id="25605" name="Text Box 5"/>
          <p:cNvSpPr txBox="1">
            <a:spLocks noChangeArrowheads="1"/>
          </p:cNvSpPr>
          <p:nvPr/>
        </p:nvSpPr>
        <p:spPr bwMode="auto">
          <a:xfrm>
            <a:off x="1752600" y="0"/>
            <a:ext cx="6629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r>
              <a:rPr lang="en-US">
                <a:solidFill>
                  <a:schemeClr val="bg1"/>
                </a:solidFill>
              </a:rPr>
              <a:t>Home-&gt;Other Instruments-&gt;Custom</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Content Placeholder 6" descr="lunapic_129531706525272_3.jpg"/>
          <p:cNvPicPr>
            <a:picLocks noChangeAspect="1"/>
          </p:cNvPicPr>
          <p:nvPr/>
        </p:nvPicPr>
        <p:blipFill>
          <a:blip r:embed="rId3">
            <a:extLst>
              <a:ext uri="{28A0092B-C50C-407E-A947-70E740481C1C}">
                <a14:useLocalDpi xmlns:a14="http://schemas.microsoft.com/office/drawing/2010/main" val="0"/>
              </a:ext>
            </a:extLst>
          </a:blip>
          <a:srcRect t="-72449" b="-72449"/>
          <a:stretch>
            <a:fillRect/>
          </a:stretch>
        </p:blipFill>
        <p:spPr bwMode="auto">
          <a:xfrm>
            <a:off x="-533400" y="-51054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itle 1"/>
          <p:cNvSpPr>
            <a:spLocks noGrp="1"/>
          </p:cNvSpPr>
          <p:nvPr>
            <p:ph type="title"/>
          </p:nvPr>
        </p:nvSpPr>
        <p:spPr>
          <a:xfrm>
            <a:off x="457200" y="609600"/>
            <a:ext cx="8229600" cy="1143000"/>
          </a:xfrm>
        </p:spPr>
        <p:txBody>
          <a:bodyPr/>
          <a:lstStyle/>
          <a:p>
            <a:pPr eaLnBrk="1" hangingPunct="1"/>
            <a:r>
              <a:rPr lang="en-US" dirty="0" smtClean="0">
                <a:solidFill>
                  <a:schemeClr val="bg1"/>
                </a:solidFill>
                <a:ea typeface="ＭＳ Ｐゴシック" pitchFamily="34" charset="-128"/>
              </a:rPr>
              <a:t>ECL Custom Instruments</a:t>
            </a:r>
          </a:p>
        </p:txBody>
      </p:sp>
      <p:sp>
        <p:nvSpPr>
          <p:cNvPr id="22532" name="Text Box 5"/>
          <p:cNvSpPr txBox="1">
            <a:spLocks noChangeArrowheads="1"/>
          </p:cNvSpPr>
          <p:nvPr/>
        </p:nvSpPr>
        <p:spPr bwMode="auto">
          <a:xfrm>
            <a:off x="1676400" y="14288"/>
            <a:ext cx="426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spcBef>
                <a:spcPct val="50000"/>
              </a:spcBef>
            </a:pPr>
            <a:r>
              <a:rPr lang="en-US">
                <a:solidFill>
                  <a:schemeClr val="bg1"/>
                </a:solidFill>
              </a:rPr>
              <a:t>Home-&gt;Other Instruments</a:t>
            </a:r>
          </a:p>
        </p:txBody>
      </p:sp>
      <p:pic>
        <p:nvPicPr>
          <p:cNvPr id="22533" name="Picture 6" descr="Mandol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971675"/>
            <a:ext cx="1746250" cy="384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7" descr="Mando Shap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913" y="1971675"/>
            <a:ext cx="1792287" cy="394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1600200"/>
            <a:ext cx="1527175" cy="449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Content Placeholder 6" descr="lunapic_129531706525272_3.jpg"/>
          <p:cNvPicPr>
            <a:picLocks noChangeAspect="1"/>
          </p:cNvPicPr>
          <p:nvPr/>
        </p:nvPicPr>
        <p:blipFill>
          <a:blip r:embed="rId2">
            <a:extLst>
              <a:ext uri="{28A0092B-C50C-407E-A947-70E740481C1C}">
                <a14:useLocalDpi xmlns:a14="http://schemas.microsoft.com/office/drawing/2010/main" val="0"/>
              </a:ext>
            </a:extLst>
          </a:blip>
          <a:srcRect t="-72449" b="-72449"/>
          <a:stretch>
            <a:fillRect/>
          </a:stretch>
        </p:blipFill>
        <p:spPr bwMode="auto">
          <a:xfrm>
            <a:off x="-533400" y="-51054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2"/>
          <p:cNvSpPr>
            <a:spLocks noGrp="1"/>
          </p:cNvSpPr>
          <p:nvPr>
            <p:ph type="title"/>
          </p:nvPr>
        </p:nvSpPr>
        <p:spPr>
          <a:xfrm>
            <a:off x="457200" y="685800"/>
            <a:ext cx="8229600" cy="1143000"/>
          </a:xfrm>
        </p:spPr>
        <p:txBody>
          <a:bodyPr/>
          <a:lstStyle/>
          <a:p>
            <a:r>
              <a:rPr lang="en-US" smtClean="0">
                <a:solidFill>
                  <a:schemeClr val="bg1"/>
                </a:solidFill>
                <a:ea typeface="ＭＳ Ｐゴシック" pitchFamily="34" charset="-128"/>
              </a:rPr>
              <a:t>Ordering an Instrument</a:t>
            </a:r>
          </a:p>
        </p:txBody>
      </p:sp>
      <p:sp>
        <p:nvSpPr>
          <p:cNvPr id="26628" name="Rectangle 3"/>
          <p:cNvSpPr>
            <a:spLocks noGrp="1"/>
          </p:cNvSpPr>
          <p:nvPr>
            <p:ph type="body" idx="1"/>
          </p:nvPr>
        </p:nvSpPr>
        <p:spPr/>
        <p:txBody>
          <a:bodyPr/>
          <a:lstStyle/>
          <a:p>
            <a:pPr>
              <a:buFont typeface="Arial" charset="0"/>
              <a:buNone/>
            </a:pPr>
            <a:r>
              <a:rPr lang="en-US" smtClean="0">
                <a:ea typeface="ＭＳ Ｐゴシック" pitchFamily="34" charset="-128"/>
              </a:rPr>
              <a:t>	</a:t>
            </a:r>
            <a:r>
              <a:rPr lang="en-US" smtClean="0">
                <a:solidFill>
                  <a:schemeClr val="bg1"/>
                </a:solidFill>
                <a:ea typeface="ＭＳ Ｐゴシック" pitchFamily="34" charset="-128"/>
              </a:rPr>
              <a:t>Our instruments can be ordered by selecting “Add to Cart” from the desired model page. Once an instrument has been added to the cart, themes can be applied and options for specifications can be selected. For fully custom inquiries, please contact by phone or email. Our “Available Now” page features completed instruments ready for purchase as well.</a:t>
            </a:r>
            <a:endParaRPr lang="en-US" smtClean="0">
              <a:ea typeface="ＭＳ Ｐゴシック" pitchFamily="34" charset="-128"/>
            </a:endParaRPr>
          </a:p>
        </p:txBody>
      </p:sp>
      <p:sp>
        <p:nvSpPr>
          <p:cNvPr id="26629" name="Text Box 7"/>
          <p:cNvSpPr txBox="1">
            <a:spLocks noChangeArrowheads="1"/>
          </p:cNvSpPr>
          <p:nvPr/>
        </p:nvSpPr>
        <p:spPr bwMode="auto">
          <a:xfrm>
            <a:off x="1524000" y="0"/>
            <a:ext cx="5334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spcBef>
                <a:spcPct val="50000"/>
              </a:spcBef>
            </a:pPr>
            <a:r>
              <a:rPr lang="en-US">
                <a:solidFill>
                  <a:schemeClr val="bg1"/>
                </a:solidFill>
              </a:rPr>
              <a:t>Home-&gt;Ordering-&gt;How to Order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Content Placeholder 6" descr="lunapic_129531706525272_3.jpg"/>
          <p:cNvPicPr>
            <a:picLocks noChangeAspect="1"/>
          </p:cNvPicPr>
          <p:nvPr/>
        </p:nvPicPr>
        <p:blipFill>
          <a:blip r:embed="rId3">
            <a:extLst>
              <a:ext uri="{28A0092B-C50C-407E-A947-70E740481C1C}">
                <a14:useLocalDpi xmlns:a14="http://schemas.microsoft.com/office/drawing/2010/main" val="0"/>
              </a:ext>
            </a:extLst>
          </a:blip>
          <a:srcRect t="-72449" b="-72449"/>
          <a:stretch>
            <a:fillRect/>
          </a:stretch>
        </p:blipFill>
        <p:spPr bwMode="auto">
          <a:xfrm>
            <a:off x="-533400" y="-51054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2"/>
          <p:cNvSpPr>
            <a:spLocks noGrp="1"/>
          </p:cNvSpPr>
          <p:nvPr>
            <p:ph type="title"/>
          </p:nvPr>
        </p:nvSpPr>
        <p:spPr>
          <a:xfrm>
            <a:off x="457200" y="685800"/>
            <a:ext cx="8229600" cy="1143000"/>
          </a:xfrm>
        </p:spPr>
        <p:txBody>
          <a:bodyPr/>
          <a:lstStyle/>
          <a:p>
            <a:r>
              <a:rPr lang="en-US" smtClean="0">
                <a:solidFill>
                  <a:schemeClr val="bg1"/>
                </a:solidFill>
                <a:ea typeface="ＭＳ Ｐゴシック" pitchFamily="34" charset="-128"/>
              </a:rPr>
              <a:t>Available Now</a:t>
            </a:r>
          </a:p>
        </p:txBody>
      </p:sp>
      <p:sp>
        <p:nvSpPr>
          <p:cNvPr id="27652" name="Rectangle 3"/>
          <p:cNvSpPr>
            <a:spLocks noGrp="1"/>
          </p:cNvSpPr>
          <p:nvPr>
            <p:ph type="body" idx="1"/>
          </p:nvPr>
        </p:nvSpPr>
        <p:spPr/>
        <p:txBody>
          <a:bodyPr/>
          <a:lstStyle/>
          <a:p>
            <a:endParaRPr lang="en-US" dirty="0" smtClean="0">
              <a:solidFill>
                <a:schemeClr val="bg1"/>
              </a:solidFill>
              <a:ea typeface="ＭＳ Ｐゴシック" pitchFamily="34" charset="-128"/>
            </a:endParaRPr>
          </a:p>
        </p:txBody>
      </p:sp>
      <p:sp>
        <p:nvSpPr>
          <p:cNvPr id="27653" name="Text Box 6"/>
          <p:cNvSpPr txBox="1">
            <a:spLocks noChangeArrowheads="1"/>
          </p:cNvSpPr>
          <p:nvPr/>
        </p:nvSpPr>
        <p:spPr bwMode="auto">
          <a:xfrm>
            <a:off x="1676400" y="0"/>
            <a:ext cx="3962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spcBef>
                <a:spcPct val="50000"/>
              </a:spcBef>
            </a:pPr>
            <a:r>
              <a:rPr lang="en-US">
                <a:solidFill>
                  <a:schemeClr val="bg1"/>
                </a:solidFill>
              </a:rPr>
              <a:t>Home-&gt;Ordering-&gt;Available Now</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Content Placeholder 6" descr="lunapic_129531706525272_3.jpg"/>
          <p:cNvPicPr>
            <a:picLocks noChangeAspect="1"/>
          </p:cNvPicPr>
          <p:nvPr/>
        </p:nvPicPr>
        <p:blipFill>
          <a:blip r:embed="rId3">
            <a:extLst>
              <a:ext uri="{28A0092B-C50C-407E-A947-70E740481C1C}">
                <a14:useLocalDpi xmlns:a14="http://schemas.microsoft.com/office/drawing/2010/main" val="0"/>
              </a:ext>
            </a:extLst>
          </a:blip>
          <a:srcRect t="-72449" b="-72449"/>
          <a:stretch>
            <a:fillRect/>
          </a:stretch>
        </p:blipFill>
        <p:spPr bwMode="auto">
          <a:xfrm>
            <a:off x="-838200" y="-54102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Title 1"/>
          <p:cNvSpPr>
            <a:spLocks noGrp="1"/>
          </p:cNvSpPr>
          <p:nvPr>
            <p:ph type="title"/>
          </p:nvPr>
        </p:nvSpPr>
        <p:spPr>
          <a:xfrm>
            <a:off x="457200" y="152400"/>
            <a:ext cx="8229600" cy="1143000"/>
          </a:xfrm>
        </p:spPr>
        <p:txBody>
          <a:bodyPr/>
          <a:lstStyle/>
          <a:p>
            <a:pPr eaLnBrk="1" hangingPunct="1"/>
            <a:r>
              <a:rPr lang="en-US" sz="3600" dirty="0" smtClean="0">
                <a:solidFill>
                  <a:schemeClr val="bg1"/>
                </a:solidFill>
                <a:ea typeface="ＭＳ Ｐゴシック" pitchFamily="34" charset="-128"/>
              </a:rPr>
              <a:t/>
            </a:r>
            <a:br>
              <a:rPr lang="en-US" sz="3600" dirty="0" smtClean="0">
                <a:solidFill>
                  <a:schemeClr val="bg1"/>
                </a:solidFill>
                <a:ea typeface="ＭＳ Ｐゴシック" pitchFamily="34" charset="-128"/>
              </a:rPr>
            </a:br>
            <a:r>
              <a:rPr lang="en-US" sz="3600" dirty="0" smtClean="0">
                <a:solidFill>
                  <a:schemeClr val="bg1"/>
                </a:solidFill>
                <a:ea typeface="ＭＳ Ｐゴシック" pitchFamily="34" charset="-128"/>
              </a:rPr>
              <a:t>About </a:t>
            </a:r>
            <a:r>
              <a:rPr lang="en-US" sz="3600" dirty="0" err="1" smtClean="0">
                <a:solidFill>
                  <a:schemeClr val="bg1"/>
                </a:solidFill>
                <a:ea typeface="ＭＳ Ｐゴシック" pitchFamily="34" charset="-128"/>
              </a:rPr>
              <a:t>ElectriCandyLand</a:t>
            </a:r>
            <a:endParaRPr lang="en-US" sz="3600" dirty="0" smtClean="0">
              <a:solidFill>
                <a:schemeClr val="bg1"/>
              </a:solidFill>
              <a:ea typeface="ＭＳ Ｐゴシック" pitchFamily="34" charset="-128"/>
            </a:endParaRPr>
          </a:p>
        </p:txBody>
      </p:sp>
      <p:sp>
        <p:nvSpPr>
          <p:cNvPr id="28676" name="Content Placeholder 6"/>
          <p:cNvSpPr>
            <a:spLocks noGrp="1"/>
          </p:cNvSpPr>
          <p:nvPr>
            <p:ph idx="1"/>
          </p:nvPr>
        </p:nvSpPr>
        <p:spPr>
          <a:xfrm>
            <a:off x="0" y="1066800"/>
            <a:ext cx="9448800" cy="4251325"/>
          </a:xfrm>
        </p:spPr>
        <p:txBody>
          <a:bodyPr/>
          <a:lstStyle/>
          <a:p>
            <a:pPr eaLnBrk="1" hangingPunct="1">
              <a:buFont typeface="Arial" charset="0"/>
              <a:buNone/>
            </a:pPr>
            <a:r>
              <a:rPr lang="en-US" sz="2400" dirty="0" smtClean="0">
                <a:solidFill>
                  <a:schemeClr val="bg1"/>
                </a:solidFill>
                <a:ea typeface="ＭＳ Ｐゴシック" pitchFamily="34" charset="-128"/>
              </a:rPr>
              <a:t>	Becker Guitars started as a basement repair shop in 1996. As the business grew, so did our collective interest in producing our own line of high-quality and unique custom instruments. In 2006, we added master </a:t>
            </a:r>
            <a:r>
              <a:rPr lang="en-US" sz="2400" dirty="0" err="1" smtClean="0">
                <a:solidFill>
                  <a:schemeClr val="bg1"/>
                </a:solidFill>
                <a:ea typeface="ＭＳ Ｐゴシック" pitchFamily="34" charset="-128"/>
              </a:rPr>
              <a:t>luthier</a:t>
            </a:r>
            <a:r>
              <a:rPr lang="en-US" sz="2400" dirty="0" smtClean="0">
                <a:solidFill>
                  <a:schemeClr val="bg1"/>
                </a:solidFill>
                <a:ea typeface="ＭＳ Ｐゴシック" pitchFamily="34" charset="-128"/>
              </a:rPr>
              <a:t> and moped aficionado Ryan Martin to our crew and began prototyping and building guitars. We soon outgrew our shop in Stoughton, MA and moved to a fully functional shop in Attleboro, MA. In fall of 2007, we held a booth at the Premier Guitar Festival where we unveiled some of our first designs to the public. The show was a great success, and we have been developing and refining our designs ever since. We are devoted to creating our unique designs that combine superior woodworking techniques, fine and exotic </a:t>
            </a:r>
            <a:r>
              <a:rPr lang="en-US" sz="2400" dirty="0" err="1" smtClean="0">
                <a:solidFill>
                  <a:schemeClr val="bg1"/>
                </a:solidFill>
                <a:ea typeface="ＭＳ Ｐゴシック" pitchFamily="34" charset="-128"/>
              </a:rPr>
              <a:t>tonewoods</a:t>
            </a:r>
            <a:r>
              <a:rPr lang="en-US" sz="2400" dirty="0" smtClean="0">
                <a:solidFill>
                  <a:schemeClr val="bg1"/>
                </a:solidFill>
                <a:ea typeface="ＭＳ Ｐゴシック" pitchFamily="34" charset="-128"/>
              </a:rPr>
              <a:t>, high-quality components, and dazzling finishes.  We take a tremendous amount of pride in the work we do and let the instruments speak for themselves. Welcome to </a:t>
            </a:r>
            <a:r>
              <a:rPr lang="en-US" sz="2400" dirty="0" err="1" smtClean="0">
                <a:solidFill>
                  <a:schemeClr val="bg1"/>
                </a:solidFill>
                <a:ea typeface="ＭＳ Ｐゴシック" pitchFamily="34" charset="-128"/>
              </a:rPr>
              <a:t>ElectriCandyLand</a:t>
            </a:r>
            <a:r>
              <a:rPr lang="en-US" sz="2400" dirty="0" smtClean="0">
                <a:solidFill>
                  <a:schemeClr val="bg1"/>
                </a:solidFill>
                <a:ea typeface="ＭＳ Ｐゴシック" pitchFamily="34" charset="-128"/>
              </a:rPr>
              <a:t>. </a:t>
            </a:r>
          </a:p>
        </p:txBody>
      </p:sp>
      <p:sp>
        <p:nvSpPr>
          <p:cNvPr id="28677" name="TextBox 7"/>
          <p:cNvSpPr txBox="1">
            <a:spLocks noChangeArrowheads="1"/>
          </p:cNvSpPr>
          <p:nvPr/>
        </p:nvSpPr>
        <p:spPr bwMode="auto">
          <a:xfrm>
            <a:off x="1676400" y="0"/>
            <a:ext cx="5181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solidFill>
                  <a:schemeClr val="bg1"/>
                </a:solidFill>
              </a:rPr>
              <a:t>Home-&gt;Resources-&gt;About ElectriCandyland</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endParaRPr lang="en-US" smtClean="0">
              <a:ea typeface="ＭＳ Ｐゴシック" pitchFamily="34" charset="-128"/>
            </a:endParaRPr>
          </a:p>
        </p:txBody>
      </p:sp>
      <p:pic>
        <p:nvPicPr>
          <p:cNvPr id="29699" name="Content Placeholder 6" descr="lunapic_129531706525272_3.jpg"/>
          <p:cNvPicPr>
            <a:picLocks noChangeAspect="1"/>
          </p:cNvPicPr>
          <p:nvPr/>
        </p:nvPicPr>
        <p:blipFill>
          <a:blip r:embed="rId3">
            <a:extLst>
              <a:ext uri="{28A0092B-C50C-407E-A947-70E740481C1C}">
                <a14:useLocalDpi xmlns:a14="http://schemas.microsoft.com/office/drawing/2010/main" val="0"/>
              </a:ext>
            </a:extLst>
          </a:blip>
          <a:srcRect t="-72449" b="-72449"/>
          <a:stretch>
            <a:fillRect/>
          </a:stretch>
        </p:blipFill>
        <p:spPr bwMode="auto">
          <a:xfrm>
            <a:off x="-533400" y="-51054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Content Placeholder 4" descr="repair page.tiff"/>
          <p:cNvPicPr>
            <a:picLocks noGrp="1" noChangeAspect="1"/>
          </p:cNvPicPr>
          <p:nvPr>
            <p:ph idx="1"/>
          </p:nvPr>
        </p:nvPicPr>
        <p:blipFill>
          <a:blip r:embed="rId4">
            <a:extLst>
              <a:ext uri="{28A0092B-C50C-407E-A947-70E740481C1C}">
                <a14:useLocalDpi xmlns:a14="http://schemas.microsoft.com/office/drawing/2010/main" val="0"/>
              </a:ext>
            </a:extLst>
          </a:blip>
          <a:srcRect l="-17052" r="-17052"/>
          <a:stretch>
            <a:fillRect/>
          </a:stretch>
        </p:blipFill>
        <p:spPr>
          <a:xfrm>
            <a:off x="457200" y="1417638"/>
            <a:ext cx="8561388" cy="4708525"/>
          </a:xfrm>
        </p:spPr>
      </p:pic>
      <p:sp>
        <p:nvSpPr>
          <p:cNvPr id="29701" name="TextBox 5"/>
          <p:cNvSpPr txBox="1">
            <a:spLocks noChangeArrowheads="1"/>
          </p:cNvSpPr>
          <p:nvPr/>
        </p:nvSpPr>
        <p:spPr bwMode="auto">
          <a:xfrm>
            <a:off x="1066800" y="5943600"/>
            <a:ext cx="571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solidFill>
                  <a:schemeClr val="bg1"/>
                </a:solidFill>
              </a:rPr>
              <a:t>Pricing and services offered: </a:t>
            </a:r>
            <a:r>
              <a:rPr lang="en-US">
                <a:solidFill>
                  <a:schemeClr val="bg1"/>
                </a:solidFill>
                <a:hlinkClick r:id="rId5"/>
              </a:rPr>
              <a:t>http://www.beckerguitars.com/restoration/Prices.php</a:t>
            </a:r>
            <a:r>
              <a:rPr lang="en-US">
                <a:solidFill>
                  <a:schemeClr val="bg1"/>
                </a:solidFill>
              </a:rPr>
              <a:t> </a:t>
            </a:r>
          </a:p>
        </p:txBody>
      </p:sp>
      <p:sp>
        <p:nvSpPr>
          <p:cNvPr id="29702" name="Rectangle 6"/>
          <p:cNvSpPr>
            <a:spLocks noChangeArrowheads="1"/>
          </p:cNvSpPr>
          <p:nvPr/>
        </p:nvSpPr>
        <p:spPr bwMode="auto">
          <a:xfrm>
            <a:off x="1676400" y="0"/>
            <a:ext cx="6324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solidFill>
                  <a:schemeClr val="bg1"/>
                </a:solidFill>
              </a:rPr>
              <a:t>Home-&gt;Resources-&gt;Repairs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Content Placeholder 6" descr="lunapic_129531706525272_3.jpg"/>
          <p:cNvPicPr>
            <a:picLocks noGrp="1" noChangeAspect="1"/>
          </p:cNvPicPr>
          <p:nvPr>
            <p:ph sz="half" idx="1"/>
          </p:nvPr>
        </p:nvPicPr>
        <p:blipFill>
          <a:blip r:embed="rId3">
            <a:extLst>
              <a:ext uri="{28A0092B-C50C-407E-A947-70E740481C1C}">
                <a14:useLocalDpi xmlns:a14="http://schemas.microsoft.com/office/drawing/2010/main" val="0"/>
              </a:ext>
            </a:extLst>
          </a:blip>
          <a:srcRect t="-72449" b="-72449"/>
          <a:stretch>
            <a:fillRect/>
          </a:stretch>
        </p:blipFill>
        <p:spPr>
          <a:xfrm>
            <a:off x="-533400" y="-5105400"/>
            <a:ext cx="10515600" cy="16840200"/>
          </a:xfrm>
        </p:spPr>
      </p:pic>
      <p:sp>
        <p:nvSpPr>
          <p:cNvPr id="4" name="Title 3"/>
          <p:cNvSpPr>
            <a:spLocks noGrp="1"/>
          </p:cNvSpPr>
          <p:nvPr>
            <p:ph type="title"/>
          </p:nvPr>
        </p:nvSpPr>
        <p:spPr/>
        <p:txBody>
          <a:bodyPr>
            <a:normAutofit fontScale="90000"/>
          </a:bodyPr>
          <a:lstStyle/>
          <a:p>
            <a:pPr eaLnBrk="1" hangingPunct="1">
              <a:defRPr/>
            </a:pPr>
            <a:r>
              <a:rPr lang="en-US" sz="3600" smtClean="0">
                <a:solidFill>
                  <a:schemeClr val="bg1"/>
                </a:solidFill>
              </a:rPr>
              <a:t/>
            </a:r>
            <a:br>
              <a:rPr lang="en-US" sz="3600" smtClean="0">
                <a:solidFill>
                  <a:schemeClr val="bg1"/>
                </a:solidFill>
              </a:rPr>
            </a:br>
            <a:r>
              <a:rPr lang="en-US" sz="3600" smtClean="0">
                <a:solidFill>
                  <a:schemeClr val="bg1"/>
                </a:solidFill>
              </a:rPr>
              <a:t/>
            </a:r>
            <a:br>
              <a:rPr lang="en-US" sz="3600" smtClean="0">
                <a:solidFill>
                  <a:schemeClr val="bg1"/>
                </a:solidFill>
              </a:rPr>
            </a:br>
            <a:r>
              <a:rPr lang="en-US" sz="3600" smtClean="0">
                <a:solidFill>
                  <a:schemeClr val="bg1"/>
                </a:solidFill>
              </a:rPr>
              <a:t>Roller</a:t>
            </a:r>
          </a:p>
        </p:txBody>
      </p:sp>
      <p:sp>
        <p:nvSpPr>
          <p:cNvPr id="4100" name="Content Placeholder 5"/>
          <p:cNvSpPr>
            <a:spLocks noGrp="1"/>
          </p:cNvSpPr>
          <p:nvPr>
            <p:ph sz="half" idx="2"/>
          </p:nvPr>
        </p:nvSpPr>
        <p:spPr>
          <a:xfrm>
            <a:off x="4876800" y="1828800"/>
            <a:ext cx="4038600" cy="4525963"/>
          </a:xfrm>
        </p:spPr>
        <p:txBody>
          <a:bodyPr/>
          <a:lstStyle/>
          <a:p>
            <a:pPr eaLnBrk="1" hangingPunct="1">
              <a:buFont typeface="Arial" charset="0"/>
              <a:buNone/>
            </a:pPr>
            <a:r>
              <a:rPr lang="en-US" dirty="0" smtClean="0">
                <a:solidFill>
                  <a:schemeClr val="bg1"/>
                </a:solidFill>
                <a:ea typeface="ＭＳ Ｐゴシック" pitchFamily="34" charset="-128"/>
              </a:rPr>
              <a:t>Available in:</a:t>
            </a:r>
          </a:p>
          <a:p>
            <a:pPr eaLnBrk="1" hangingPunct="1"/>
            <a:r>
              <a:rPr lang="en-US" dirty="0" smtClean="0">
                <a:solidFill>
                  <a:schemeClr val="bg1"/>
                </a:solidFill>
                <a:ea typeface="ＭＳ Ｐゴシック" pitchFamily="34" charset="-128"/>
              </a:rPr>
              <a:t>Natural Theme</a:t>
            </a:r>
          </a:p>
          <a:p>
            <a:pPr eaLnBrk="1" hangingPunct="1"/>
            <a:r>
              <a:rPr lang="en-US" dirty="0" err="1" smtClean="0">
                <a:solidFill>
                  <a:schemeClr val="bg1"/>
                </a:solidFill>
                <a:ea typeface="ＭＳ Ｐゴシック" pitchFamily="34" charset="-128"/>
              </a:rPr>
              <a:t>GhostRider</a:t>
            </a:r>
            <a:r>
              <a:rPr lang="en-US" dirty="0" smtClean="0">
                <a:solidFill>
                  <a:schemeClr val="bg1"/>
                </a:solidFill>
                <a:ea typeface="ＭＳ Ｐゴシック" pitchFamily="34" charset="-128"/>
              </a:rPr>
              <a:t> Theme</a:t>
            </a:r>
          </a:p>
          <a:p>
            <a:pPr eaLnBrk="1" hangingPunct="1"/>
            <a:r>
              <a:rPr lang="en-US" dirty="0" err="1" smtClean="0">
                <a:solidFill>
                  <a:schemeClr val="bg1"/>
                </a:solidFill>
                <a:ea typeface="ＭＳ Ｐゴシック" pitchFamily="34" charset="-128"/>
              </a:rPr>
              <a:t>HeadHunter</a:t>
            </a:r>
            <a:r>
              <a:rPr lang="en-US" dirty="0" smtClean="0">
                <a:solidFill>
                  <a:schemeClr val="bg1"/>
                </a:solidFill>
                <a:ea typeface="ＭＳ Ｐゴシック" pitchFamily="34" charset="-128"/>
              </a:rPr>
              <a:t> Theme</a:t>
            </a:r>
          </a:p>
          <a:p>
            <a:pPr eaLnBrk="1" hangingPunct="1"/>
            <a:r>
              <a:rPr lang="en-US" dirty="0" smtClean="0">
                <a:solidFill>
                  <a:schemeClr val="bg1"/>
                </a:solidFill>
                <a:ea typeface="ＭＳ Ｐゴシック" pitchFamily="34" charset="-128"/>
              </a:rPr>
              <a:t>Chameleon Theme</a:t>
            </a:r>
          </a:p>
          <a:p>
            <a:pPr eaLnBrk="1" hangingPunct="1"/>
            <a:r>
              <a:rPr lang="en-US" dirty="0" smtClean="0">
                <a:solidFill>
                  <a:schemeClr val="bg1"/>
                </a:solidFill>
                <a:ea typeface="ＭＳ Ｐゴシック" pitchFamily="34" charset="-128"/>
              </a:rPr>
              <a:t>House Theme</a:t>
            </a:r>
          </a:p>
          <a:p>
            <a:pPr eaLnBrk="1" hangingPunct="1"/>
            <a:r>
              <a:rPr lang="en-US" dirty="0" smtClean="0">
                <a:solidFill>
                  <a:schemeClr val="bg1"/>
                </a:solidFill>
                <a:ea typeface="ＭＳ Ｐゴシック" pitchFamily="34" charset="-128"/>
              </a:rPr>
              <a:t>Nashville Theme</a:t>
            </a:r>
          </a:p>
          <a:p>
            <a:pPr eaLnBrk="1" hangingPunct="1"/>
            <a:r>
              <a:rPr lang="en-US" dirty="0" smtClean="0">
                <a:solidFill>
                  <a:schemeClr val="bg1"/>
                </a:solidFill>
                <a:ea typeface="ＭＳ Ｐゴシック" pitchFamily="34" charset="-128"/>
              </a:rPr>
              <a:t>Custom</a:t>
            </a:r>
          </a:p>
        </p:txBody>
      </p:sp>
      <p:sp>
        <p:nvSpPr>
          <p:cNvPr id="4101" name="Text Box 7"/>
          <p:cNvSpPr txBox="1">
            <a:spLocks noChangeArrowheads="1"/>
          </p:cNvSpPr>
          <p:nvPr/>
        </p:nvSpPr>
        <p:spPr bwMode="auto">
          <a:xfrm>
            <a:off x="1447800" y="0"/>
            <a:ext cx="434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spcBef>
                <a:spcPct val="50000"/>
              </a:spcBef>
            </a:pPr>
            <a:r>
              <a:rPr lang="en-US">
                <a:solidFill>
                  <a:schemeClr val="bg1"/>
                </a:solidFill>
              </a:rPr>
              <a:t>Home-&gt;Guitars-&gt;Models-&gt;Roller</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Content Placeholder 6" descr="lunapic_129531706525272_3.jpg"/>
          <p:cNvPicPr>
            <a:picLocks noChangeAspect="1"/>
          </p:cNvPicPr>
          <p:nvPr/>
        </p:nvPicPr>
        <p:blipFill>
          <a:blip r:embed="rId3">
            <a:extLst>
              <a:ext uri="{28A0092B-C50C-407E-A947-70E740481C1C}">
                <a14:useLocalDpi xmlns:a14="http://schemas.microsoft.com/office/drawing/2010/main" val="0"/>
              </a:ext>
            </a:extLst>
          </a:blip>
          <a:srcRect t="-72449" b="-72449"/>
          <a:stretch>
            <a:fillRect/>
          </a:stretch>
        </p:blipFill>
        <p:spPr bwMode="auto">
          <a:xfrm>
            <a:off x="-533400" y="-51054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Rectangle 2"/>
          <p:cNvSpPr>
            <a:spLocks noGrp="1"/>
          </p:cNvSpPr>
          <p:nvPr>
            <p:ph type="title"/>
          </p:nvPr>
        </p:nvSpPr>
        <p:spPr>
          <a:xfrm>
            <a:off x="457200" y="533400"/>
            <a:ext cx="8229600" cy="1143000"/>
          </a:xfrm>
        </p:spPr>
        <p:txBody>
          <a:bodyPr/>
          <a:lstStyle/>
          <a:p>
            <a:r>
              <a:rPr lang="en-US" smtClean="0">
                <a:solidFill>
                  <a:schemeClr val="bg1"/>
                </a:solidFill>
                <a:ea typeface="ＭＳ Ｐゴシック" pitchFamily="34" charset="-128"/>
              </a:rPr>
              <a:t>ElectriCandyland Artists</a:t>
            </a:r>
          </a:p>
        </p:txBody>
      </p:sp>
      <p:sp>
        <p:nvSpPr>
          <p:cNvPr id="30724" name="Rectangle 3"/>
          <p:cNvSpPr>
            <a:spLocks noGrp="1"/>
          </p:cNvSpPr>
          <p:nvPr>
            <p:ph sz="half" idx="1"/>
          </p:nvPr>
        </p:nvSpPr>
        <p:spPr>
          <a:xfrm>
            <a:off x="457200" y="1447800"/>
            <a:ext cx="4038600" cy="5029200"/>
          </a:xfrm>
        </p:spPr>
        <p:txBody>
          <a:bodyPr/>
          <a:lstStyle/>
          <a:p>
            <a:pPr>
              <a:lnSpc>
                <a:spcPct val="90000"/>
              </a:lnSpc>
            </a:pPr>
            <a:r>
              <a:rPr lang="en-US" dirty="0" smtClean="0">
                <a:solidFill>
                  <a:schemeClr val="bg1"/>
                </a:solidFill>
                <a:ea typeface="ＭＳ Ｐゴシック" pitchFamily="34" charset="-128"/>
              </a:rPr>
              <a:t>Jon </a:t>
            </a:r>
            <a:r>
              <a:rPr lang="en-US" dirty="0" err="1" smtClean="0">
                <a:solidFill>
                  <a:schemeClr val="bg1"/>
                </a:solidFill>
                <a:ea typeface="ＭＳ Ｐゴシック" pitchFamily="34" charset="-128"/>
              </a:rPr>
              <a:t>Gutwillig</a:t>
            </a:r>
            <a:r>
              <a:rPr lang="en-US" dirty="0" smtClean="0">
                <a:solidFill>
                  <a:schemeClr val="bg1"/>
                </a:solidFill>
                <a:ea typeface="ＭＳ Ｐゴシック" pitchFamily="34" charset="-128"/>
              </a:rPr>
              <a:t> (the Disco Biscuits)</a:t>
            </a:r>
          </a:p>
          <a:p>
            <a:pPr>
              <a:lnSpc>
                <a:spcPct val="90000"/>
              </a:lnSpc>
            </a:pPr>
            <a:r>
              <a:rPr lang="en-US" dirty="0" smtClean="0">
                <a:solidFill>
                  <a:schemeClr val="bg1"/>
                </a:solidFill>
                <a:ea typeface="ＭＳ Ｐゴシック" pitchFamily="34" charset="-128"/>
              </a:rPr>
              <a:t>Jake </a:t>
            </a:r>
            <a:r>
              <a:rPr lang="en-US" dirty="0" err="1" smtClean="0">
                <a:solidFill>
                  <a:schemeClr val="bg1"/>
                </a:solidFill>
                <a:ea typeface="ＭＳ Ｐゴシック" pitchFamily="34" charset="-128"/>
              </a:rPr>
              <a:t>Cinninger</a:t>
            </a:r>
            <a:r>
              <a:rPr lang="en-US" dirty="0" smtClean="0">
                <a:solidFill>
                  <a:schemeClr val="bg1"/>
                </a:solidFill>
                <a:ea typeface="ＭＳ Ｐゴシック" pitchFamily="34" charset="-128"/>
              </a:rPr>
              <a:t> (</a:t>
            </a:r>
            <a:r>
              <a:rPr lang="en-US" dirty="0" err="1" smtClean="0">
                <a:solidFill>
                  <a:schemeClr val="bg1"/>
                </a:solidFill>
                <a:ea typeface="ＭＳ Ｐゴシック" pitchFamily="34" charset="-128"/>
              </a:rPr>
              <a:t>Umphrey’s</a:t>
            </a:r>
            <a:r>
              <a:rPr lang="en-US" dirty="0" smtClean="0">
                <a:solidFill>
                  <a:schemeClr val="bg1"/>
                </a:solidFill>
                <a:ea typeface="ＭＳ Ｐゴシック" pitchFamily="34" charset="-128"/>
              </a:rPr>
              <a:t> McGee)</a:t>
            </a:r>
          </a:p>
          <a:p>
            <a:pPr>
              <a:lnSpc>
                <a:spcPct val="90000"/>
              </a:lnSpc>
            </a:pPr>
            <a:r>
              <a:rPr lang="en-US" dirty="0" smtClean="0">
                <a:solidFill>
                  <a:schemeClr val="bg1"/>
                </a:solidFill>
                <a:ea typeface="ＭＳ Ｐゴシック" pitchFamily="34" charset="-128"/>
              </a:rPr>
              <a:t>Chuck Garvey (</a:t>
            </a:r>
            <a:r>
              <a:rPr lang="en-US" dirty="0" err="1" smtClean="0">
                <a:solidFill>
                  <a:schemeClr val="bg1"/>
                </a:solidFill>
                <a:ea typeface="ＭＳ Ｐゴシック" pitchFamily="34" charset="-128"/>
              </a:rPr>
              <a:t>moe</a:t>
            </a:r>
            <a:r>
              <a:rPr lang="en-US" dirty="0" smtClean="0">
                <a:solidFill>
                  <a:schemeClr val="bg1"/>
                </a:solidFill>
                <a:ea typeface="ＭＳ Ｐゴシック" pitchFamily="34" charset="-128"/>
              </a:rPr>
              <a:t>.)</a:t>
            </a:r>
          </a:p>
          <a:p>
            <a:pPr>
              <a:lnSpc>
                <a:spcPct val="90000"/>
              </a:lnSpc>
            </a:pPr>
            <a:r>
              <a:rPr lang="en-US" dirty="0" smtClean="0">
                <a:solidFill>
                  <a:schemeClr val="bg1"/>
                </a:solidFill>
                <a:ea typeface="ＭＳ Ｐゴシック" pitchFamily="34" charset="-128"/>
              </a:rPr>
              <a:t>Marc Brownstein (the Disco Biscuits)</a:t>
            </a:r>
          </a:p>
          <a:p>
            <a:pPr>
              <a:lnSpc>
                <a:spcPct val="90000"/>
              </a:lnSpc>
            </a:pPr>
            <a:r>
              <a:rPr lang="en-US" dirty="0" smtClean="0">
                <a:solidFill>
                  <a:schemeClr val="bg1"/>
                </a:solidFill>
                <a:ea typeface="ＭＳ Ｐゴシック" pitchFamily="34" charset="-128"/>
              </a:rPr>
              <a:t>Ryan </a:t>
            </a:r>
            <a:r>
              <a:rPr lang="en-US" dirty="0" err="1" smtClean="0">
                <a:solidFill>
                  <a:schemeClr val="bg1"/>
                </a:solidFill>
                <a:ea typeface="ＭＳ Ｐゴシック" pitchFamily="34" charset="-128"/>
              </a:rPr>
              <a:t>Stasik</a:t>
            </a:r>
            <a:r>
              <a:rPr lang="en-US" dirty="0" smtClean="0">
                <a:solidFill>
                  <a:schemeClr val="bg1"/>
                </a:solidFill>
                <a:ea typeface="ＭＳ Ｐゴシック" pitchFamily="34" charset="-128"/>
              </a:rPr>
              <a:t> (</a:t>
            </a:r>
            <a:r>
              <a:rPr lang="en-US" dirty="0" err="1" smtClean="0">
                <a:solidFill>
                  <a:schemeClr val="bg1"/>
                </a:solidFill>
                <a:ea typeface="ＭＳ Ｐゴシック" pitchFamily="34" charset="-128"/>
              </a:rPr>
              <a:t>Umphrey’s</a:t>
            </a:r>
            <a:r>
              <a:rPr lang="en-US" dirty="0" smtClean="0">
                <a:solidFill>
                  <a:schemeClr val="bg1"/>
                </a:solidFill>
                <a:ea typeface="ＭＳ Ｐゴシック" pitchFamily="34" charset="-128"/>
              </a:rPr>
              <a:t> McGee)</a:t>
            </a:r>
          </a:p>
          <a:p>
            <a:pPr>
              <a:lnSpc>
                <a:spcPct val="90000"/>
              </a:lnSpc>
            </a:pPr>
            <a:r>
              <a:rPr lang="en-US" dirty="0" err="1" smtClean="0">
                <a:solidFill>
                  <a:schemeClr val="bg1"/>
                </a:solidFill>
                <a:ea typeface="ＭＳ Ｐゴシック" pitchFamily="34" charset="-128"/>
              </a:rPr>
              <a:t>Mihali</a:t>
            </a:r>
            <a:r>
              <a:rPr lang="en-US" dirty="0" smtClean="0">
                <a:solidFill>
                  <a:schemeClr val="bg1"/>
                </a:solidFill>
                <a:ea typeface="ＭＳ Ｐゴシック" pitchFamily="34" charset="-128"/>
              </a:rPr>
              <a:t> </a:t>
            </a:r>
            <a:r>
              <a:rPr lang="en-US" dirty="0" err="1" smtClean="0">
                <a:solidFill>
                  <a:schemeClr val="bg1"/>
                </a:solidFill>
                <a:ea typeface="ＭＳ Ｐゴシック" pitchFamily="34" charset="-128"/>
              </a:rPr>
              <a:t>Savoulidis</a:t>
            </a:r>
            <a:r>
              <a:rPr lang="en-US" dirty="0" smtClean="0">
                <a:ea typeface="ＭＳ Ｐゴシック" pitchFamily="34" charset="-128"/>
              </a:rPr>
              <a:t> </a:t>
            </a:r>
            <a:r>
              <a:rPr lang="en-US" dirty="0" smtClean="0">
                <a:solidFill>
                  <a:schemeClr val="bg1"/>
                </a:solidFill>
                <a:ea typeface="ＭＳ Ｐゴシック" pitchFamily="34" charset="-128"/>
              </a:rPr>
              <a:t>(Twiddle)</a:t>
            </a:r>
          </a:p>
          <a:p>
            <a:pPr>
              <a:lnSpc>
                <a:spcPct val="90000"/>
              </a:lnSpc>
            </a:pPr>
            <a:r>
              <a:rPr lang="en-US" dirty="0" smtClean="0">
                <a:solidFill>
                  <a:schemeClr val="bg1"/>
                </a:solidFill>
                <a:ea typeface="ＭＳ Ｐゴシック" pitchFamily="34" charset="-128"/>
              </a:rPr>
              <a:t>Dave </a:t>
            </a:r>
            <a:r>
              <a:rPr lang="en-US" dirty="0" err="1" smtClean="0">
                <a:solidFill>
                  <a:schemeClr val="bg1"/>
                </a:solidFill>
                <a:ea typeface="ＭＳ Ｐゴシック" pitchFamily="34" charset="-128"/>
              </a:rPr>
              <a:t>Drouin</a:t>
            </a:r>
            <a:r>
              <a:rPr lang="en-US" dirty="0" smtClean="0">
                <a:solidFill>
                  <a:schemeClr val="bg1"/>
                </a:solidFill>
                <a:ea typeface="ＭＳ Ｐゴシック" pitchFamily="34" charset="-128"/>
              </a:rPr>
              <a:t> (The Brew)</a:t>
            </a:r>
          </a:p>
          <a:p>
            <a:pPr>
              <a:lnSpc>
                <a:spcPct val="90000"/>
              </a:lnSpc>
              <a:buFont typeface="Arial" charset="0"/>
              <a:buNone/>
            </a:pPr>
            <a:endParaRPr lang="en-US" dirty="0" smtClean="0">
              <a:ea typeface="ＭＳ Ｐゴシック" pitchFamily="34" charset="-128"/>
            </a:endParaRPr>
          </a:p>
        </p:txBody>
      </p:sp>
      <p:sp>
        <p:nvSpPr>
          <p:cNvPr id="30725" name="Content Placeholder 5"/>
          <p:cNvSpPr>
            <a:spLocks noGrp="1"/>
          </p:cNvSpPr>
          <p:nvPr>
            <p:ph sz="half" idx="2"/>
          </p:nvPr>
        </p:nvSpPr>
        <p:spPr>
          <a:xfrm>
            <a:off x="4648200" y="1447800"/>
            <a:ext cx="4038600" cy="5029200"/>
          </a:xfrm>
        </p:spPr>
        <p:txBody>
          <a:bodyPr/>
          <a:lstStyle/>
          <a:p>
            <a:pPr>
              <a:lnSpc>
                <a:spcPct val="90000"/>
              </a:lnSpc>
            </a:pPr>
            <a:r>
              <a:rPr lang="en-US" dirty="0" smtClean="0">
                <a:solidFill>
                  <a:schemeClr val="bg1"/>
                </a:solidFill>
                <a:ea typeface="ＭＳ Ｐゴシック" pitchFamily="34" charset="-128"/>
              </a:rPr>
              <a:t>Justin Hasting (</a:t>
            </a:r>
            <a:r>
              <a:rPr lang="en-US" dirty="0" err="1" smtClean="0">
                <a:solidFill>
                  <a:schemeClr val="bg1"/>
                </a:solidFill>
                <a:ea typeface="ＭＳ Ｐゴシック" pitchFamily="34" charset="-128"/>
              </a:rPr>
              <a:t>Zoogma</a:t>
            </a:r>
            <a:r>
              <a:rPr lang="en-US" dirty="0" smtClean="0">
                <a:solidFill>
                  <a:schemeClr val="bg1"/>
                </a:solidFill>
                <a:ea typeface="ＭＳ Ｐゴシック" pitchFamily="34" charset="-128"/>
              </a:rPr>
              <a:t>)</a:t>
            </a:r>
          </a:p>
          <a:p>
            <a:pPr>
              <a:lnSpc>
                <a:spcPct val="90000"/>
              </a:lnSpc>
            </a:pPr>
            <a:r>
              <a:rPr lang="en-US" dirty="0" smtClean="0">
                <a:solidFill>
                  <a:schemeClr val="bg1"/>
                </a:solidFill>
                <a:ea typeface="ＭＳ Ｐゴシック" pitchFamily="34" charset="-128"/>
              </a:rPr>
              <a:t>Andrew </a:t>
            </a:r>
            <a:r>
              <a:rPr lang="en-US" dirty="0" err="1" smtClean="0">
                <a:solidFill>
                  <a:schemeClr val="bg1"/>
                </a:solidFill>
                <a:ea typeface="ＭＳ Ｐゴシック" pitchFamily="34" charset="-128"/>
              </a:rPr>
              <a:t>Provine</a:t>
            </a:r>
            <a:r>
              <a:rPr lang="en-US" dirty="0" smtClean="0">
                <a:solidFill>
                  <a:schemeClr val="bg1"/>
                </a:solidFill>
                <a:ea typeface="ＭＳ Ｐゴシック" pitchFamily="34" charset="-128"/>
              </a:rPr>
              <a:t> (AV8R)</a:t>
            </a:r>
          </a:p>
          <a:p>
            <a:r>
              <a:rPr lang="en-US" dirty="0" smtClean="0">
                <a:ea typeface="ＭＳ Ｐゴシック" pitchFamily="34" charset="-128"/>
              </a:rPr>
              <a:t>Patrick Hayes</a:t>
            </a:r>
          </a:p>
          <a:p>
            <a:r>
              <a:rPr lang="en-US" dirty="0" smtClean="0">
                <a:ea typeface="ＭＳ Ｐゴシック" pitchFamily="34" charset="-128"/>
              </a:rPr>
              <a:t>Kevin </a:t>
            </a:r>
            <a:r>
              <a:rPr lang="en-US" dirty="0" err="1" smtClean="0">
                <a:ea typeface="ＭＳ Ｐゴシック" pitchFamily="34" charset="-128"/>
              </a:rPr>
              <a:t>MacKenzie</a:t>
            </a:r>
            <a:r>
              <a:rPr lang="en-US" dirty="0" smtClean="0">
                <a:ea typeface="ＭＳ Ｐゴシック" pitchFamily="34" charset="-128"/>
              </a:rPr>
              <a:t> (The Few)</a:t>
            </a:r>
          </a:p>
          <a:p>
            <a:r>
              <a:rPr lang="en-US" dirty="0" smtClean="0">
                <a:ea typeface="ＭＳ Ｐゴシック" pitchFamily="34" charset="-128"/>
              </a:rPr>
              <a:t>Jeff Lawson (</a:t>
            </a:r>
            <a:r>
              <a:rPr lang="en-US" dirty="0" err="1" smtClean="0">
                <a:ea typeface="ＭＳ Ｐゴシック" pitchFamily="34" charset="-128"/>
              </a:rPr>
              <a:t>ChainDrive</a:t>
            </a:r>
            <a:r>
              <a:rPr lang="en-US" dirty="0" smtClean="0">
                <a:ea typeface="ＭＳ Ｐゴシック" pitchFamily="34" charset="-128"/>
              </a:rPr>
              <a:t>)</a:t>
            </a:r>
          </a:p>
          <a:p>
            <a:r>
              <a:rPr lang="en-US" dirty="0" smtClean="0">
                <a:ea typeface="ＭＳ Ｐゴシック" pitchFamily="34" charset="-128"/>
              </a:rPr>
              <a:t>Rob Taylor</a:t>
            </a:r>
          </a:p>
          <a:p>
            <a:pPr>
              <a:buFont typeface="Arial" charset="0"/>
              <a:buNone/>
            </a:pPr>
            <a:r>
              <a:rPr lang="en-US" dirty="0" smtClean="0">
                <a:ea typeface="ＭＳ Ｐゴシック" pitchFamily="34" charset="-128"/>
              </a:rPr>
              <a:t>	</a:t>
            </a:r>
          </a:p>
        </p:txBody>
      </p:sp>
      <p:sp>
        <p:nvSpPr>
          <p:cNvPr id="30726" name="Text Box 5"/>
          <p:cNvSpPr txBox="1">
            <a:spLocks noChangeArrowheads="1"/>
          </p:cNvSpPr>
          <p:nvPr/>
        </p:nvSpPr>
        <p:spPr bwMode="auto">
          <a:xfrm>
            <a:off x="1676400" y="0"/>
            <a:ext cx="571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spcBef>
                <a:spcPct val="50000"/>
              </a:spcBef>
            </a:pPr>
            <a:r>
              <a:rPr lang="en-US">
                <a:solidFill>
                  <a:schemeClr val="bg1"/>
                </a:solidFill>
              </a:rPr>
              <a:t>Home-&gt;Resources-&gt;ElectriCandyland Artists</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Content Placeholder 6" descr="lunapic_129531706525272_3.jpg"/>
          <p:cNvPicPr>
            <a:picLocks noChangeAspect="1"/>
          </p:cNvPicPr>
          <p:nvPr/>
        </p:nvPicPr>
        <p:blipFill>
          <a:blip r:embed="rId2">
            <a:extLst>
              <a:ext uri="{28A0092B-C50C-407E-A947-70E740481C1C}">
                <a14:useLocalDpi xmlns:a14="http://schemas.microsoft.com/office/drawing/2010/main" val="0"/>
              </a:ext>
            </a:extLst>
          </a:blip>
          <a:srcRect t="-72449" b="-72449"/>
          <a:stretch>
            <a:fillRect/>
          </a:stretch>
        </p:blipFill>
        <p:spPr bwMode="auto">
          <a:xfrm>
            <a:off x="-533400" y="-50292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2"/>
          <p:cNvSpPr>
            <a:spLocks noGrp="1"/>
          </p:cNvSpPr>
          <p:nvPr>
            <p:ph type="title"/>
          </p:nvPr>
        </p:nvSpPr>
        <p:spPr>
          <a:xfrm>
            <a:off x="457200" y="685800"/>
            <a:ext cx="8229600" cy="1143000"/>
          </a:xfrm>
        </p:spPr>
        <p:txBody>
          <a:bodyPr/>
          <a:lstStyle/>
          <a:p>
            <a:r>
              <a:rPr lang="en-US" smtClean="0">
                <a:solidFill>
                  <a:schemeClr val="bg1"/>
                </a:solidFill>
                <a:ea typeface="ＭＳ Ｐゴシック" pitchFamily="34" charset="-128"/>
              </a:rPr>
              <a:t>Jon Gutwillig</a:t>
            </a:r>
          </a:p>
        </p:txBody>
      </p:sp>
      <p:sp>
        <p:nvSpPr>
          <p:cNvPr id="31748" name="Rectangle 3"/>
          <p:cNvSpPr>
            <a:spLocks noGrp="1"/>
          </p:cNvSpPr>
          <p:nvPr>
            <p:ph type="body" idx="1"/>
          </p:nvPr>
        </p:nvSpPr>
        <p:spPr>
          <a:xfrm>
            <a:off x="4191000" y="1447800"/>
            <a:ext cx="4495800" cy="5181600"/>
          </a:xfrm>
        </p:spPr>
        <p:txBody>
          <a:bodyPr/>
          <a:lstStyle/>
          <a:p>
            <a:pPr>
              <a:lnSpc>
                <a:spcPct val="80000"/>
              </a:lnSpc>
              <a:buFont typeface="Arial" charset="0"/>
              <a:buNone/>
            </a:pPr>
            <a:r>
              <a:rPr lang="en-US" sz="2800" dirty="0" smtClean="0">
                <a:solidFill>
                  <a:schemeClr val="bg1"/>
                </a:solidFill>
                <a:ea typeface="ＭＳ Ｐゴシック" pitchFamily="34" charset="-128"/>
              </a:rPr>
              <a:t>    Lead guitarist and vocalist for electronic/jam band the Disco Biscuits, Jon is our longest-standing artist. He has been playing our instruments since we first met in 2008. Jon uses a custom MIDI Imperial A P90 </a:t>
            </a:r>
            <a:r>
              <a:rPr lang="en-US" sz="2800" dirty="0" err="1" smtClean="0">
                <a:solidFill>
                  <a:schemeClr val="bg1"/>
                </a:solidFill>
                <a:ea typeface="ＭＳ Ｐゴシック" pitchFamily="34" charset="-128"/>
              </a:rPr>
              <a:t>GhostRider</a:t>
            </a:r>
            <a:r>
              <a:rPr lang="en-US" sz="2800" dirty="0" smtClean="0">
                <a:solidFill>
                  <a:schemeClr val="bg1"/>
                </a:solidFill>
                <a:ea typeface="ＭＳ Ｐゴシック" pitchFamily="34" charset="-128"/>
              </a:rPr>
              <a:t> as well as several Rollers and Mistresses. </a:t>
            </a:r>
          </a:p>
          <a:p>
            <a:pPr>
              <a:lnSpc>
                <a:spcPct val="80000"/>
              </a:lnSpc>
              <a:buFont typeface="Arial" charset="0"/>
              <a:buNone/>
            </a:pPr>
            <a:r>
              <a:rPr lang="en-US" sz="2800" dirty="0" smtClean="0">
                <a:solidFill>
                  <a:schemeClr val="bg1"/>
                </a:solidFill>
                <a:ea typeface="ＭＳ Ｐゴシック" pitchFamily="34" charset="-128"/>
              </a:rPr>
              <a:t>    Pictures:</a:t>
            </a:r>
          </a:p>
          <a:p>
            <a:pPr>
              <a:lnSpc>
                <a:spcPct val="80000"/>
              </a:lnSpc>
              <a:buFont typeface="Arial" charset="0"/>
              <a:buNone/>
            </a:pPr>
            <a:r>
              <a:rPr lang="en-US" sz="2800" dirty="0" smtClean="0">
                <a:solidFill>
                  <a:schemeClr val="bg1"/>
                </a:solidFill>
                <a:ea typeface="ＭＳ Ｐゴシック" pitchFamily="34" charset="-128"/>
              </a:rPr>
              <a:t>    Video:</a:t>
            </a:r>
          </a:p>
          <a:p>
            <a:pPr>
              <a:lnSpc>
                <a:spcPct val="80000"/>
              </a:lnSpc>
              <a:buFont typeface="Arial" charset="0"/>
              <a:buNone/>
            </a:pPr>
            <a:r>
              <a:rPr lang="en-US" sz="2800" dirty="0" smtClean="0">
                <a:solidFill>
                  <a:schemeClr val="bg1"/>
                </a:solidFill>
                <a:ea typeface="ＭＳ Ｐゴシック" pitchFamily="34" charset="-128"/>
              </a:rPr>
              <a:t>    </a:t>
            </a:r>
            <a:r>
              <a:rPr lang="en-US" sz="2800" dirty="0" smtClean="0">
                <a:solidFill>
                  <a:schemeClr val="bg1"/>
                </a:solidFill>
                <a:ea typeface="ＭＳ Ｐゴシック" pitchFamily="34" charset="-128"/>
                <a:hlinkClick r:id="rId3"/>
              </a:rPr>
              <a:t>www.thediscobiscuits.com</a:t>
            </a:r>
            <a:r>
              <a:rPr lang="en-US" sz="2800" dirty="0" smtClean="0">
                <a:solidFill>
                  <a:schemeClr val="bg1"/>
                </a:solidFill>
                <a:ea typeface="ＭＳ Ｐゴシック" pitchFamily="34" charset="-128"/>
              </a:rPr>
              <a:t> </a:t>
            </a:r>
          </a:p>
        </p:txBody>
      </p:sp>
      <p:pic>
        <p:nvPicPr>
          <p:cNvPr id="317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828800"/>
            <a:ext cx="29464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Text Box 6"/>
          <p:cNvSpPr txBox="1">
            <a:spLocks noChangeArrowheads="1"/>
          </p:cNvSpPr>
          <p:nvPr/>
        </p:nvSpPr>
        <p:spPr bwMode="auto">
          <a:xfrm>
            <a:off x="1828800" y="0"/>
            <a:ext cx="5257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spcBef>
                <a:spcPct val="50000"/>
              </a:spcBef>
            </a:pPr>
            <a:r>
              <a:rPr lang="en-US">
                <a:solidFill>
                  <a:schemeClr val="bg1"/>
                </a:solidFill>
              </a:rPr>
              <a:t>Home-&gt;Resources-&gt;ElectriCandyland Artists-&gt; Jon Gutwillig</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Content Placeholder 6" descr="lunapic_129531706525272_3.jpg"/>
          <p:cNvPicPr>
            <a:picLocks noChangeAspect="1"/>
          </p:cNvPicPr>
          <p:nvPr/>
        </p:nvPicPr>
        <p:blipFill>
          <a:blip r:embed="rId2">
            <a:extLst>
              <a:ext uri="{28A0092B-C50C-407E-A947-70E740481C1C}">
                <a14:useLocalDpi xmlns:a14="http://schemas.microsoft.com/office/drawing/2010/main" val="0"/>
              </a:ext>
            </a:extLst>
          </a:blip>
          <a:srcRect t="-72449" b="-72449"/>
          <a:stretch>
            <a:fillRect/>
          </a:stretch>
        </p:blipFill>
        <p:spPr bwMode="auto">
          <a:xfrm>
            <a:off x="-381000" y="-50292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Rectangle 2"/>
          <p:cNvSpPr>
            <a:spLocks noGrp="1"/>
          </p:cNvSpPr>
          <p:nvPr>
            <p:ph type="title"/>
          </p:nvPr>
        </p:nvSpPr>
        <p:spPr>
          <a:xfrm>
            <a:off x="457200" y="473075"/>
            <a:ext cx="8229600" cy="1143000"/>
          </a:xfrm>
        </p:spPr>
        <p:txBody>
          <a:bodyPr/>
          <a:lstStyle/>
          <a:p>
            <a:r>
              <a:rPr lang="en-US" smtClean="0">
                <a:solidFill>
                  <a:schemeClr val="bg1"/>
                </a:solidFill>
                <a:ea typeface="ＭＳ Ｐゴシック" pitchFamily="34" charset="-128"/>
              </a:rPr>
              <a:t>Jake Cinninger</a:t>
            </a:r>
          </a:p>
        </p:txBody>
      </p:sp>
      <p:sp>
        <p:nvSpPr>
          <p:cNvPr id="32772" name="Rectangle 3"/>
          <p:cNvSpPr>
            <a:spLocks noGrp="1"/>
          </p:cNvSpPr>
          <p:nvPr>
            <p:ph type="body" idx="1"/>
          </p:nvPr>
        </p:nvSpPr>
        <p:spPr>
          <a:xfrm>
            <a:off x="838200" y="4343400"/>
            <a:ext cx="7848600" cy="2514600"/>
          </a:xfrm>
        </p:spPr>
        <p:txBody>
          <a:bodyPr/>
          <a:lstStyle/>
          <a:p>
            <a:pPr>
              <a:lnSpc>
                <a:spcPct val="80000"/>
              </a:lnSpc>
              <a:buFont typeface="Arial" charset="0"/>
              <a:buNone/>
            </a:pPr>
            <a:r>
              <a:rPr lang="en-US" sz="2400" smtClean="0">
                <a:solidFill>
                  <a:schemeClr val="bg1"/>
                </a:solidFill>
                <a:ea typeface="ＭＳ Ｐゴシック" pitchFamily="34" charset="-128"/>
              </a:rPr>
              <a:t>     Jake plays lead guitar for progressive jam band Umphrey’s McGee. We met the band in 2008, and Jake has played a variety of our guitars since. In 2009 we finished his fully custom Roller, “Mother Earth.” </a:t>
            </a:r>
          </a:p>
          <a:p>
            <a:pPr>
              <a:lnSpc>
                <a:spcPct val="80000"/>
              </a:lnSpc>
              <a:buFont typeface="Arial" charset="0"/>
              <a:buNone/>
            </a:pPr>
            <a:r>
              <a:rPr lang="en-US" sz="2400" smtClean="0">
                <a:solidFill>
                  <a:schemeClr val="bg1"/>
                </a:solidFill>
                <a:ea typeface="ＭＳ Ｐゴシック" pitchFamily="34" charset="-128"/>
              </a:rPr>
              <a:t>     Pictures:</a:t>
            </a:r>
          </a:p>
          <a:p>
            <a:pPr>
              <a:lnSpc>
                <a:spcPct val="80000"/>
              </a:lnSpc>
              <a:buFont typeface="Arial" charset="0"/>
              <a:buNone/>
            </a:pPr>
            <a:r>
              <a:rPr lang="en-US" sz="2400" smtClean="0">
                <a:solidFill>
                  <a:schemeClr val="bg1"/>
                </a:solidFill>
                <a:ea typeface="ＭＳ Ｐゴシック" pitchFamily="34" charset="-128"/>
              </a:rPr>
              <a:t>     Video:</a:t>
            </a:r>
          </a:p>
          <a:p>
            <a:pPr>
              <a:lnSpc>
                <a:spcPct val="80000"/>
              </a:lnSpc>
              <a:buFont typeface="Arial" charset="0"/>
              <a:buNone/>
            </a:pPr>
            <a:r>
              <a:rPr lang="en-US" sz="2400" smtClean="0">
                <a:solidFill>
                  <a:schemeClr val="bg1"/>
                </a:solidFill>
                <a:ea typeface="ＭＳ Ｐゴシック" pitchFamily="34" charset="-128"/>
              </a:rPr>
              <a:t>     </a:t>
            </a:r>
            <a:r>
              <a:rPr lang="en-US" sz="2400" smtClean="0">
                <a:solidFill>
                  <a:schemeClr val="bg1"/>
                </a:solidFill>
                <a:ea typeface="ＭＳ Ｐゴシック" pitchFamily="34" charset="-128"/>
                <a:hlinkClick r:id="rId3"/>
              </a:rPr>
              <a:t>www.umphreys.com</a:t>
            </a:r>
            <a:r>
              <a:rPr lang="en-US" sz="2400" smtClean="0">
                <a:solidFill>
                  <a:schemeClr val="bg1"/>
                </a:solidFill>
                <a:ea typeface="ＭＳ Ｐゴシック" pitchFamily="34" charset="-128"/>
              </a:rPr>
              <a:t>. </a:t>
            </a:r>
          </a:p>
        </p:txBody>
      </p:sp>
      <p:sp>
        <p:nvSpPr>
          <p:cNvPr id="32773" name="Text Box 5"/>
          <p:cNvSpPr txBox="1">
            <a:spLocks noChangeArrowheads="1"/>
          </p:cNvSpPr>
          <p:nvPr/>
        </p:nvSpPr>
        <p:spPr bwMode="auto">
          <a:xfrm>
            <a:off x="1752600" y="0"/>
            <a:ext cx="6477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spcBef>
                <a:spcPct val="50000"/>
              </a:spcBef>
            </a:pPr>
            <a:r>
              <a:rPr lang="en-US">
                <a:solidFill>
                  <a:schemeClr val="bg1"/>
                </a:solidFill>
              </a:rPr>
              <a:t>Home-&gt;Resources-&gt;ElectriCandyland Artists-&gt;Jake Cinninger</a:t>
            </a:r>
          </a:p>
        </p:txBody>
      </p:sp>
      <p:pic>
        <p:nvPicPr>
          <p:cNvPr id="327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295400"/>
            <a:ext cx="51816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Content Placeholder 6" descr="lunapic_129531706525272_3.jpg"/>
          <p:cNvPicPr>
            <a:picLocks noChangeAspect="1"/>
          </p:cNvPicPr>
          <p:nvPr/>
        </p:nvPicPr>
        <p:blipFill>
          <a:blip r:embed="rId3">
            <a:extLst>
              <a:ext uri="{28A0092B-C50C-407E-A947-70E740481C1C}">
                <a14:useLocalDpi xmlns:a14="http://schemas.microsoft.com/office/drawing/2010/main" val="0"/>
              </a:ext>
            </a:extLst>
          </a:blip>
          <a:srcRect t="-72449" b="-72449"/>
          <a:stretch>
            <a:fillRect/>
          </a:stretch>
        </p:blipFill>
        <p:spPr bwMode="auto">
          <a:xfrm>
            <a:off x="-533400" y="-51054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2"/>
          <p:cNvSpPr>
            <a:spLocks noGrp="1"/>
          </p:cNvSpPr>
          <p:nvPr>
            <p:ph type="title"/>
          </p:nvPr>
        </p:nvSpPr>
        <p:spPr>
          <a:xfrm>
            <a:off x="457200" y="533400"/>
            <a:ext cx="8229600" cy="1143000"/>
          </a:xfrm>
        </p:spPr>
        <p:txBody>
          <a:bodyPr/>
          <a:lstStyle/>
          <a:p>
            <a:r>
              <a:rPr lang="en-US" smtClean="0">
                <a:solidFill>
                  <a:schemeClr val="bg1"/>
                </a:solidFill>
                <a:ea typeface="ＭＳ Ｐゴシック" pitchFamily="34" charset="-128"/>
              </a:rPr>
              <a:t>Chuck Garvey</a:t>
            </a:r>
          </a:p>
        </p:txBody>
      </p:sp>
      <p:sp>
        <p:nvSpPr>
          <p:cNvPr id="33796" name="Rectangle 3"/>
          <p:cNvSpPr>
            <a:spLocks noGrp="1"/>
          </p:cNvSpPr>
          <p:nvPr>
            <p:ph type="body" idx="1"/>
          </p:nvPr>
        </p:nvSpPr>
        <p:spPr>
          <a:xfrm>
            <a:off x="5334000" y="1646238"/>
            <a:ext cx="3733800" cy="4525962"/>
          </a:xfrm>
        </p:spPr>
        <p:txBody>
          <a:bodyPr/>
          <a:lstStyle/>
          <a:p>
            <a:pPr>
              <a:lnSpc>
                <a:spcPct val="90000"/>
              </a:lnSpc>
              <a:buFont typeface="Arial" charset="0"/>
              <a:buNone/>
            </a:pPr>
            <a:r>
              <a:rPr lang="en-US" sz="2400" smtClean="0">
                <a:solidFill>
                  <a:schemeClr val="bg1"/>
                </a:solidFill>
                <a:ea typeface="ＭＳ Ｐゴシック" pitchFamily="34" charset="-128"/>
              </a:rPr>
              <a:t>    Chuck is the lead guitarist from prog rockers/jam band moe. He has been playing our guitars since 2010. Right now, Chuck plays two GhostRider Rollers, one with P90s and one with humbuckers. </a:t>
            </a:r>
          </a:p>
          <a:p>
            <a:pPr>
              <a:lnSpc>
                <a:spcPct val="90000"/>
              </a:lnSpc>
              <a:buFont typeface="Arial" charset="0"/>
              <a:buNone/>
            </a:pPr>
            <a:r>
              <a:rPr lang="en-US" sz="2400" smtClean="0">
                <a:solidFill>
                  <a:schemeClr val="bg1"/>
                </a:solidFill>
                <a:ea typeface="ＭＳ Ｐゴシック" pitchFamily="34" charset="-128"/>
              </a:rPr>
              <a:t>     Pictures:</a:t>
            </a:r>
          </a:p>
          <a:p>
            <a:pPr>
              <a:lnSpc>
                <a:spcPct val="90000"/>
              </a:lnSpc>
              <a:buFont typeface="Arial" charset="0"/>
              <a:buNone/>
            </a:pPr>
            <a:r>
              <a:rPr lang="en-US" sz="2400" smtClean="0">
                <a:solidFill>
                  <a:schemeClr val="bg1"/>
                </a:solidFill>
                <a:ea typeface="ＭＳ Ｐゴシック" pitchFamily="34" charset="-128"/>
              </a:rPr>
              <a:t>     Video:</a:t>
            </a:r>
          </a:p>
          <a:p>
            <a:pPr>
              <a:lnSpc>
                <a:spcPct val="90000"/>
              </a:lnSpc>
              <a:buFont typeface="Arial" charset="0"/>
              <a:buNone/>
            </a:pPr>
            <a:r>
              <a:rPr lang="en-US" sz="2400" smtClean="0">
                <a:solidFill>
                  <a:schemeClr val="bg1"/>
                </a:solidFill>
                <a:ea typeface="ＭＳ Ｐゴシック" pitchFamily="34" charset="-128"/>
              </a:rPr>
              <a:t>      </a:t>
            </a:r>
            <a:r>
              <a:rPr lang="en-US" sz="2400" smtClean="0">
                <a:solidFill>
                  <a:schemeClr val="bg1"/>
                </a:solidFill>
                <a:ea typeface="ＭＳ Ｐゴシック" pitchFamily="34" charset="-128"/>
                <a:hlinkClick r:id="rId4"/>
              </a:rPr>
              <a:t>www.moe.org</a:t>
            </a:r>
            <a:endParaRPr lang="en-US" sz="2400" smtClean="0">
              <a:solidFill>
                <a:schemeClr val="bg1"/>
              </a:solidFill>
              <a:ea typeface="ＭＳ Ｐゴシック" pitchFamily="34" charset="-128"/>
            </a:endParaRPr>
          </a:p>
        </p:txBody>
      </p:sp>
      <p:pic>
        <p:nvPicPr>
          <p:cNvPr id="337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057400"/>
            <a:ext cx="4724400" cy="335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 Box 6"/>
          <p:cNvSpPr txBox="1">
            <a:spLocks noChangeArrowheads="1"/>
          </p:cNvSpPr>
          <p:nvPr/>
        </p:nvSpPr>
        <p:spPr bwMode="auto">
          <a:xfrm>
            <a:off x="1219200" y="0"/>
            <a:ext cx="6705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spcBef>
                <a:spcPct val="50000"/>
              </a:spcBef>
            </a:pPr>
            <a:r>
              <a:rPr lang="en-US">
                <a:solidFill>
                  <a:schemeClr val="bg1"/>
                </a:solidFill>
              </a:rPr>
              <a:t>Home-&gt;Resources-&gt;ElectriCandyland Artists-&gt;Chuck Garvey</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Content Placeholder 6" descr="lunapic_129531706525272_3.jpg"/>
          <p:cNvPicPr>
            <a:picLocks noChangeAspect="1"/>
          </p:cNvPicPr>
          <p:nvPr/>
        </p:nvPicPr>
        <p:blipFill>
          <a:blip r:embed="rId2">
            <a:extLst>
              <a:ext uri="{28A0092B-C50C-407E-A947-70E740481C1C}">
                <a14:useLocalDpi xmlns:a14="http://schemas.microsoft.com/office/drawing/2010/main" val="0"/>
              </a:ext>
            </a:extLst>
          </a:blip>
          <a:srcRect t="-72449" b="-72449"/>
          <a:stretch>
            <a:fillRect/>
          </a:stretch>
        </p:blipFill>
        <p:spPr bwMode="auto">
          <a:xfrm>
            <a:off x="-533400" y="-50292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Rectangle 2"/>
          <p:cNvSpPr>
            <a:spLocks noGrp="1"/>
          </p:cNvSpPr>
          <p:nvPr>
            <p:ph type="title"/>
          </p:nvPr>
        </p:nvSpPr>
        <p:spPr>
          <a:xfrm>
            <a:off x="457200" y="609600"/>
            <a:ext cx="8229600" cy="1143000"/>
          </a:xfrm>
        </p:spPr>
        <p:txBody>
          <a:bodyPr/>
          <a:lstStyle/>
          <a:p>
            <a:r>
              <a:rPr lang="en-US" smtClean="0">
                <a:solidFill>
                  <a:schemeClr val="bg1"/>
                </a:solidFill>
                <a:ea typeface="ＭＳ Ｐゴシック" pitchFamily="34" charset="-128"/>
              </a:rPr>
              <a:t>Marc Brownstein</a:t>
            </a:r>
          </a:p>
        </p:txBody>
      </p:sp>
      <p:sp>
        <p:nvSpPr>
          <p:cNvPr id="34820" name="Rectangle 3"/>
          <p:cNvSpPr>
            <a:spLocks noGrp="1"/>
          </p:cNvSpPr>
          <p:nvPr>
            <p:ph type="body" idx="1"/>
          </p:nvPr>
        </p:nvSpPr>
        <p:spPr>
          <a:xfrm>
            <a:off x="990600" y="4846638"/>
            <a:ext cx="7391400" cy="2011362"/>
          </a:xfrm>
        </p:spPr>
        <p:txBody>
          <a:bodyPr/>
          <a:lstStyle/>
          <a:p>
            <a:pPr>
              <a:lnSpc>
                <a:spcPct val="80000"/>
              </a:lnSpc>
              <a:buFont typeface="Arial" charset="0"/>
              <a:buNone/>
            </a:pPr>
            <a:r>
              <a:rPr lang="en-US" sz="2000" smtClean="0">
                <a:solidFill>
                  <a:schemeClr val="bg1"/>
                </a:solidFill>
                <a:ea typeface="ＭＳ Ｐゴシック" pitchFamily="34" charset="-128"/>
              </a:rPr>
              <a:t>     Marc Brownstein plays bass for the Disco Biscuits. He has played several of our basses  since 2008. He is currently playing a LoRyder bass.</a:t>
            </a:r>
          </a:p>
          <a:p>
            <a:pPr>
              <a:lnSpc>
                <a:spcPct val="80000"/>
              </a:lnSpc>
              <a:buFont typeface="Arial" charset="0"/>
              <a:buNone/>
            </a:pPr>
            <a:r>
              <a:rPr lang="en-US" sz="2000" smtClean="0">
                <a:solidFill>
                  <a:schemeClr val="bg1"/>
                </a:solidFill>
                <a:ea typeface="ＭＳ Ｐゴシック" pitchFamily="34" charset="-128"/>
              </a:rPr>
              <a:t>     Pictures:</a:t>
            </a:r>
          </a:p>
          <a:p>
            <a:pPr>
              <a:lnSpc>
                <a:spcPct val="80000"/>
              </a:lnSpc>
              <a:buFont typeface="Arial" charset="0"/>
              <a:buNone/>
            </a:pPr>
            <a:r>
              <a:rPr lang="en-US" sz="2000" smtClean="0">
                <a:solidFill>
                  <a:schemeClr val="bg1"/>
                </a:solidFill>
                <a:ea typeface="ＭＳ Ｐゴシック" pitchFamily="34" charset="-128"/>
              </a:rPr>
              <a:t>     Video:</a:t>
            </a:r>
          </a:p>
          <a:p>
            <a:pPr>
              <a:lnSpc>
                <a:spcPct val="80000"/>
              </a:lnSpc>
              <a:buFont typeface="Arial" charset="0"/>
              <a:buNone/>
            </a:pPr>
            <a:r>
              <a:rPr lang="en-US" sz="2000" smtClean="0">
                <a:solidFill>
                  <a:schemeClr val="bg1"/>
                </a:solidFill>
                <a:ea typeface="ＭＳ Ｐゴシック" pitchFamily="34" charset="-128"/>
              </a:rPr>
              <a:t>     </a:t>
            </a:r>
            <a:r>
              <a:rPr lang="en-US" sz="2000" smtClean="0">
                <a:solidFill>
                  <a:schemeClr val="bg1"/>
                </a:solidFill>
                <a:ea typeface="ＭＳ Ｐゴシック" pitchFamily="34" charset="-128"/>
                <a:hlinkClick r:id="rId3"/>
              </a:rPr>
              <a:t>www.thediscobiscuits.com</a:t>
            </a:r>
            <a:r>
              <a:rPr lang="en-US" sz="2000" smtClean="0">
                <a:solidFill>
                  <a:schemeClr val="bg1"/>
                </a:solidFill>
                <a:ea typeface="ＭＳ Ｐゴシック" pitchFamily="34" charset="-128"/>
              </a:rPr>
              <a:t> </a:t>
            </a:r>
          </a:p>
        </p:txBody>
      </p:sp>
      <p:sp>
        <p:nvSpPr>
          <p:cNvPr id="34821" name="Text Box 6"/>
          <p:cNvSpPr txBox="1">
            <a:spLocks noChangeArrowheads="1"/>
          </p:cNvSpPr>
          <p:nvPr/>
        </p:nvSpPr>
        <p:spPr bwMode="auto">
          <a:xfrm>
            <a:off x="1295400" y="0"/>
            <a:ext cx="6781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spcBef>
                <a:spcPct val="50000"/>
              </a:spcBef>
            </a:pPr>
            <a:r>
              <a:rPr lang="en-US">
                <a:solidFill>
                  <a:schemeClr val="bg1"/>
                </a:solidFill>
              </a:rPr>
              <a:t>Home-&gt;Resources-&gt;ElectriCandyland Artists-&gt;Marc Brownstein</a:t>
            </a:r>
          </a:p>
        </p:txBody>
      </p:sp>
      <p:pic>
        <p:nvPicPr>
          <p:cNvPr id="3482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1447800"/>
            <a:ext cx="556260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Content Placeholder 6" descr="lunapic_129531706525272_3.jpg"/>
          <p:cNvPicPr>
            <a:picLocks noChangeAspect="1"/>
          </p:cNvPicPr>
          <p:nvPr/>
        </p:nvPicPr>
        <p:blipFill>
          <a:blip r:embed="rId3">
            <a:extLst>
              <a:ext uri="{28A0092B-C50C-407E-A947-70E740481C1C}">
                <a14:useLocalDpi xmlns:a14="http://schemas.microsoft.com/office/drawing/2010/main" val="0"/>
              </a:ext>
            </a:extLst>
          </a:blip>
          <a:srcRect t="-72449" b="-72449"/>
          <a:stretch>
            <a:fillRect/>
          </a:stretch>
        </p:blipFill>
        <p:spPr bwMode="auto">
          <a:xfrm>
            <a:off x="-533400" y="-51054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Rectangle 2"/>
          <p:cNvSpPr>
            <a:spLocks noGrp="1"/>
          </p:cNvSpPr>
          <p:nvPr>
            <p:ph type="title"/>
          </p:nvPr>
        </p:nvSpPr>
        <p:spPr>
          <a:xfrm>
            <a:off x="457200" y="609600"/>
            <a:ext cx="8229600" cy="1143000"/>
          </a:xfrm>
        </p:spPr>
        <p:txBody>
          <a:bodyPr/>
          <a:lstStyle/>
          <a:p>
            <a:r>
              <a:rPr lang="en-US" smtClean="0">
                <a:solidFill>
                  <a:schemeClr val="bg1"/>
                </a:solidFill>
                <a:ea typeface="ＭＳ Ｐゴシック" pitchFamily="34" charset="-128"/>
              </a:rPr>
              <a:t>Ryan Stasik</a:t>
            </a:r>
          </a:p>
        </p:txBody>
      </p:sp>
      <p:sp>
        <p:nvSpPr>
          <p:cNvPr id="35844" name="Rectangle 3"/>
          <p:cNvSpPr>
            <a:spLocks noGrp="1"/>
          </p:cNvSpPr>
          <p:nvPr>
            <p:ph type="body" idx="1"/>
          </p:nvPr>
        </p:nvSpPr>
        <p:spPr>
          <a:xfrm>
            <a:off x="4743450" y="1600200"/>
            <a:ext cx="3943350" cy="4800600"/>
          </a:xfrm>
        </p:spPr>
        <p:txBody>
          <a:bodyPr/>
          <a:lstStyle/>
          <a:p>
            <a:pPr>
              <a:buFont typeface="Arial" charset="0"/>
              <a:buNone/>
            </a:pPr>
            <a:r>
              <a:rPr lang="en-US" sz="2800" dirty="0" smtClean="0">
                <a:solidFill>
                  <a:schemeClr val="bg1"/>
                </a:solidFill>
                <a:ea typeface="ＭＳ Ｐゴシック" pitchFamily="34" charset="-128"/>
              </a:rPr>
              <a:t>    Bassist for </a:t>
            </a:r>
            <a:r>
              <a:rPr lang="en-US" sz="2800" dirty="0" err="1" smtClean="0">
                <a:solidFill>
                  <a:schemeClr val="bg1"/>
                </a:solidFill>
                <a:ea typeface="ＭＳ Ｐゴシック" pitchFamily="34" charset="-128"/>
              </a:rPr>
              <a:t>Umphrey’s</a:t>
            </a:r>
            <a:r>
              <a:rPr lang="en-US" sz="2800" dirty="0" smtClean="0">
                <a:solidFill>
                  <a:schemeClr val="bg1"/>
                </a:solidFill>
                <a:ea typeface="ＭＳ Ｐゴシック" pitchFamily="34" charset="-128"/>
              </a:rPr>
              <a:t> McGee, Ryan has been a RMB artist since early 2011. He plays a custom </a:t>
            </a:r>
            <a:r>
              <a:rPr lang="en-US" sz="2800" dirty="0" err="1" smtClean="0">
                <a:solidFill>
                  <a:schemeClr val="bg1"/>
                </a:solidFill>
                <a:ea typeface="ＭＳ Ｐゴシック" pitchFamily="34" charset="-128"/>
              </a:rPr>
              <a:t>LoRyder</a:t>
            </a:r>
            <a:r>
              <a:rPr lang="en-US" sz="2800" dirty="0" smtClean="0">
                <a:solidFill>
                  <a:schemeClr val="bg1"/>
                </a:solidFill>
                <a:ea typeface="ＭＳ Ｐゴシック" pitchFamily="34" charset="-128"/>
              </a:rPr>
              <a:t> bass.</a:t>
            </a:r>
          </a:p>
          <a:p>
            <a:pPr>
              <a:buFont typeface="Arial" charset="0"/>
              <a:buNone/>
            </a:pPr>
            <a:r>
              <a:rPr lang="en-US" sz="2800" dirty="0" smtClean="0">
                <a:solidFill>
                  <a:schemeClr val="bg1"/>
                </a:solidFill>
                <a:ea typeface="ＭＳ Ｐゴシック" pitchFamily="34" charset="-128"/>
              </a:rPr>
              <a:t>    Pictures:</a:t>
            </a:r>
          </a:p>
          <a:p>
            <a:pPr>
              <a:buFont typeface="Arial" charset="0"/>
              <a:buNone/>
            </a:pPr>
            <a:r>
              <a:rPr lang="en-US" sz="2800" dirty="0" smtClean="0">
                <a:solidFill>
                  <a:schemeClr val="bg1"/>
                </a:solidFill>
                <a:ea typeface="ＭＳ Ｐゴシック" pitchFamily="34" charset="-128"/>
              </a:rPr>
              <a:t>    Video:</a:t>
            </a:r>
          </a:p>
          <a:p>
            <a:pPr>
              <a:buFont typeface="Arial" charset="0"/>
              <a:buNone/>
            </a:pPr>
            <a:r>
              <a:rPr lang="en-US" sz="2800" dirty="0" smtClean="0">
                <a:solidFill>
                  <a:schemeClr val="bg1"/>
                </a:solidFill>
                <a:ea typeface="ＭＳ Ｐゴシック" pitchFamily="34" charset="-128"/>
              </a:rPr>
              <a:t>    </a:t>
            </a:r>
            <a:r>
              <a:rPr lang="en-US" sz="2800" dirty="0" smtClean="0">
                <a:solidFill>
                  <a:schemeClr val="bg1"/>
                </a:solidFill>
                <a:ea typeface="ＭＳ Ｐゴシック" pitchFamily="34" charset="-128"/>
                <a:hlinkClick r:id="rId4"/>
              </a:rPr>
              <a:t>www.umphreys.com</a:t>
            </a:r>
            <a:r>
              <a:rPr lang="en-US" sz="2800" dirty="0" smtClean="0">
                <a:solidFill>
                  <a:schemeClr val="bg1"/>
                </a:solidFill>
                <a:ea typeface="ＭＳ Ｐゴシック" pitchFamily="34" charset="-128"/>
              </a:rPr>
              <a:t> </a:t>
            </a:r>
          </a:p>
        </p:txBody>
      </p:sp>
      <p:pic>
        <p:nvPicPr>
          <p:cNvPr id="35845" name="Picture 5" descr="180340_10150091304518213_352944633212_6132799_6022947_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600200"/>
            <a:ext cx="36004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Text Box 6"/>
          <p:cNvSpPr txBox="1">
            <a:spLocks noChangeArrowheads="1"/>
          </p:cNvSpPr>
          <p:nvPr/>
        </p:nvSpPr>
        <p:spPr bwMode="auto">
          <a:xfrm>
            <a:off x="1524000" y="0"/>
            <a:ext cx="6781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spcBef>
                <a:spcPct val="50000"/>
              </a:spcBef>
            </a:pPr>
            <a:r>
              <a:rPr lang="en-US">
                <a:solidFill>
                  <a:schemeClr val="bg1"/>
                </a:solidFill>
              </a:rPr>
              <a:t>Home-&gt;Resources-ElectriCandyland Artists-&gt;Ryan Stasik</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Content Placeholder 6" descr="lunapic_129531706525272_3.jpg"/>
          <p:cNvPicPr>
            <a:picLocks noChangeAspect="1"/>
          </p:cNvPicPr>
          <p:nvPr/>
        </p:nvPicPr>
        <p:blipFill>
          <a:blip r:embed="rId2">
            <a:extLst>
              <a:ext uri="{28A0092B-C50C-407E-A947-70E740481C1C}">
                <a14:useLocalDpi xmlns:a14="http://schemas.microsoft.com/office/drawing/2010/main" val="0"/>
              </a:ext>
            </a:extLst>
          </a:blip>
          <a:srcRect t="-72449" b="-72449"/>
          <a:stretch>
            <a:fillRect/>
          </a:stretch>
        </p:blipFill>
        <p:spPr bwMode="auto">
          <a:xfrm>
            <a:off x="-533400" y="-51054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Rectangle 2"/>
          <p:cNvSpPr>
            <a:spLocks noGrp="1"/>
          </p:cNvSpPr>
          <p:nvPr>
            <p:ph type="title"/>
          </p:nvPr>
        </p:nvSpPr>
        <p:spPr>
          <a:xfrm>
            <a:off x="457200" y="609600"/>
            <a:ext cx="8229600" cy="1143000"/>
          </a:xfrm>
        </p:spPr>
        <p:txBody>
          <a:bodyPr/>
          <a:lstStyle/>
          <a:p>
            <a:r>
              <a:rPr lang="en-US" smtClean="0">
                <a:solidFill>
                  <a:schemeClr val="bg1"/>
                </a:solidFill>
                <a:ea typeface="ＭＳ Ｐゴシック" pitchFamily="34" charset="-128"/>
              </a:rPr>
              <a:t>Mihali “Mickey” Savoulidis</a:t>
            </a:r>
          </a:p>
        </p:txBody>
      </p:sp>
      <p:sp>
        <p:nvSpPr>
          <p:cNvPr id="36868" name="Rectangle 3"/>
          <p:cNvSpPr>
            <a:spLocks noGrp="1"/>
          </p:cNvSpPr>
          <p:nvPr>
            <p:ph type="body" idx="1"/>
          </p:nvPr>
        </p:nvSpPr>
        <p:spPr>
          <a:xfrm>
            <a:off x="838200" y="4343400"/>
            <a:ext cx="7848600" cy="1782763"/>
          </a:xfrm>
        </p:spPr>
        <p:txBody>
          <a:bodyPr/>
          <a:lstStyle/>
          <a:p>
            <a:pPr>
              <a:lnSpc>
                <a:spcPct val="80000"/>
              </a:lnSpc>
              <a:buFont typeface="Arial" charset="0"/>
              <a:buNone/>
            </a:pPr>
            <a:r>
              <a:rPr lang="en-US" sz="2400" smtClean="0">
                <a:solidFill>
                  <a:schemeClr val="bg1"/>
                </a:solidFill>
                <a:ea typeface="ＭＳ Ｐゴシック" pitchFamily="34" charset="-128"/>
              </a:rPr>
              <a:t>   Mickey plays guitar in Vermont-based jam band Twiddle. He has played a variety of Hornets since 2010.</a:t>
            </a:r>
          </a:p>
          <a:p>
            <a:pPr>
              <a:lnSpc>
                <a:spcPct val="80000"/>
              </a:lnSpc>
              <a:buFont typeface="Arial" charset="0"/>
              <a:buNone/>
            </a:pPr>
            <a:r>
              <a:rPr lang="en-US" sz="2400" smtClean="0">
                <a:solidFill>
                  <a:schemeClr val="bg1"/>
                </a:solidFill>
                <a:ea typeface="ＭＳ Ｐゴシック" pitchFamily="34" charset="-128"/>
              </a:rPr>
              <a:t>   Pictures:</a:t>
            </a:r>
          </a:p>
          <a:p>
            <a:pPr>
              <a:lnSpc>
                <a:spcPct val="80000"/>
              </a:lnSpc>
              <a:buFont typeface="Arial" charset="0"/>
              <a:buNone/>
            </a:pPr>
            <a:r>
              <a:rPr lang="en-US" sz="2400" smtClean="0">
                <a:solidFill>
                  <a:schemeClr val="bg1"/>
                </a:solidFill>
                <a:ea typeface="ＭＳ Ｐゴシック" pitchFamily="34" charset="-128"/>
              </a:rPr>
              <a:t>   Video:</a:t>
            </a:r>
          </a:p>
          <a:p>
            <a:pPr>
              <a:lnSpc>
                <a:spcPct val="80000"/>
              </a:lnSpc>
              <a:buFont typeface="Arial" charset="0"/>
              <a:buNone/>
            </a:pPr>
            <a:r>
              <a:rPr lang="en-US" sz="2400" smtClean="0">
                <a:solidFill>
                  <a:schemeClr val="bg1"/>
                </a:solidFill>
                <a:ea typeface="ＭＳ Ｐゴシック" pitchFamily="34" charset="-128"/>
              </a:rPr>
              <a:t>   </a:t>
            </a:r>
            <a:r>
              <a:rPr lang="en-US" sz="2400" smtClean="0">
                <a:solidFill>
                  <a:schemeClr val="bg1"/>
                </a:solidFill>
                <a:ea typeface="ＭＳ Ｐゴシック" pitchFamily="34" charset="-128"/>
                <a:hlinkClick r:id="rId3"/>
              </a:rPr>
              <a:t>www.twiddle.com</a:t>
            </a:r>
            <a:r>
              <a:rPr lang="en-US" sz="2400" smtClean="0">
                <a:solidFill>
                  <a:schemeClr val="bg1"/>
                </a:solidFill>
                <a:ea typeface="ＭＳ Ｐゴシック" pitchFamily="34" charset="-128"/>
              </a:rPr>
              <a:t> </a:t>
            </a:r>
          </a:p>
        </p:txBody>
      </p:sp>
      <p:sp>
        <p:nvSpPr>
          <p:cNvPr id="36869" name="Rectangle 5"/>
          <p:cNvSpPr>
            <a:spLocks noChangeArrowheads="1"/>
          </p:cNvSpPr>
          <p:nvPr/>
        </p:nvSpPr>
        <p:spPr bwMode="auto">
          <a:xfrm>
            <a:off x="1371600" y="90488"/>
            <a:ext cx="6508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a:spcBef>
                <a:spcPct val="50000"/>
              </a:spcBef>
            </a:pPr>
            <a:r>
              <a:rPr lang="en-US">
                <a:solidFill>
                  <a:schemeClr val="bg1"/>
                </a:solidFill>
              </a:rPr>
              <a:t>Home-&gt;Resources-ElectriCandyland Artists-&gt;Mihali Savoulidis</a:t>
            </a:r>
          </a:p>
        </p:txBody>
      </p:sp>
      <p:pic>
        <p:nvPicPr>
          <p:cNvPr id="36870" name="Picture 6" descr="37190_10150112623762538_77565707537_7755266_3645589_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447800"/>
            <a:ext cx="4191000" cy="278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Content Placeholder 6" descr="lunapic_129531706525272_3.jpg"/>
          <p:cNvPicPr>
            <a:picLocks noChangeAspect="1"/>
          </p:cNvPicPr>
          <p:nvPr/>
        </p:nvPicPr>
        <p:blipFill>
          <a:blip r:embed="rId2">
            <a:extLst>
              <a:ext uri="{28A0092B-C50C-407E-A947-70E740481C1C}">
                <a14:useLocalDpi xmlns:a14="http://schemas.microsoft.com/office/drawing/2010/main" val="0"/>
              </a:ext>
            </a:extLst>
          </a:blip>
          <a:srcRect t="-72449" b="-72449"/>
          <a:stretch>
            <a:fillRect/>
          </a:stretch>
        </p:blipFill>
        <p:spPr bwMode="auto">
          <a:xfrm>
            <a:off x="-533400" y="-51054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2"/>
          <p:cNvSpPr>
            <a:spLocks noGrp="1"/>
          </p:cNvSpPr>
          <p:nvPr>
            <p:ph type="title"/>
          </p:nvPr>
        </p:nvSpPr>
        <p:spPr>
          <a:xfrm>
            <a:off x="457200" y="533400"/>
            <a:ext cx="8229600" cy="1143000"/>
          </a:xfrm>
        </p:spPr>
        <p:txBody>
          <a:bodyPr/>
          <a:lstStyle/>
          <a:p>
            <a:r>
              <a:rPr lang="en-US" smtClean="0">
                <a:solidFill>
                  <a:schemeClr val="bg1"/>
                </a:solidFill>
                <a:ea typeface="ＭＳ Ｐゴシック" pitchFamily="34" charset="-128"/>
              </a:rPr>
              <a:t>Justin Hasting</a:t>
            </a:r>
          </a:p>
        </p:txBody>
      </p:sp>
      <p:sp>
        <p:nvSpPr>
          <p:cNvPr id="37892" name="Rectangle 3"/>
          <p:cNvSpPr>
            <a:spLocks noGrp="1"/>
          </p:cNvSpPr>
          <p:nvPr>
            <p:ph type="body" idx="1"/>
          </p:nvPr>
        </p:nvSpPr>
        <p:spPr>
          <a:xfrm>
            <a:off x="4514850" y="1600200"/>
            <a:ext cx="4171950" cy="4525963"/>
          </a:xfrm>
        </p:spPr>
        <p:txBody>
          <a:bodyPr/>
          <a:lstStyle/>
          <a:p>
            <a:pPr>
              <a:lnSpc>
                <a:spcPct val="90000"/>
              </a:lnSpc>
              <a:buFont typeface="Arial" charset="0"/>
              <a:buNone/>
            </a:pPr>
            <a:r>
              <a:rPr lang="en-US" sz="2800" smtClean="0">
                <a:ea typeface="ＭＳ Ｐゴシック" pitchFamily="34" charset="-128"/>
              </a:rPr>
              <a:t>	</a:t>
            </a:r>
            <a:r>
              <a:rPr lang="en-US" sz="2800" smtClean="0">
                <a:solidFill>
                  <a:schemeClr val="bg1"/>
                </a:solidFill>
                <a:ea typeface="ＭＳ Ｐゴシック" pitchFamily="34" charset="-128"/>
              </a:rPr>
              <a:t>Justin is the guitar player for electronic/rock group Zoogma. He has been using our instruments since 2009. He currently plays a custom GhostRider Roller.</a:t>
            </a:r>
          </a:p>
          <a:p>
            <a:pPr>
              <a:lnSpc>
                <a:spcPct val="90000"/>
              </a:lnSpc>
              <a:buFont typeface="Arial" charset="0"/>
              <a:buNone/>
            </a:pPr>
            <a:r>
              <a:rPr lang="en-US" sz="2800" smtClean="0">
                <a:solidFill>
                  <a:schemeClr val="bg1"/>
                </a:solidFill>
                <a:ea typeface="ＭＳ Ｐゴシック" pitchFamily="34" charset="-128"/>
              </a:rPr>
              <a:t>	Pictures:</a:t>
            </a:r>
          </a:p>
          <a:p>
            <a:pPr>
              <a:lnSpc>
                <a:spcPct val="90000"/>
              </a:lnSpc>
              <a:buFont typeface="Arial" charset="0"/>
              <a:buNone/>
            </a:pPr>
            <a:r>
              <a:rPr lang="en-US" sz="2800" smtClean="0">
                <a:solidFill>
                  <a:schemeClr val="bg1"/>
                </a:solidFill>
                <a:ea typeface="ＭＳ Ｐゴシック" pitchFamily="34" charset="-128"/>
              </a:rPr>
              <a:t>	Video:</a:t>
            </a:r>
          </a:p>
          <a:p>
            <a:pPr>
              <a:lnSpc>
                <a:spcPct val="90000"/>
              </a:lnSpc>
              <a:buFont typeface="Arial" charset="0"/>
              <a:buNone/>
            </a:pPr>
            <a:r>
              <a:rPr lang="en-US" sz="2800" smtClean="0">
                <a:ea typeface="ＭＳ Ｐゴシック" pitchFamily="34" charset="-128"/>
              </a:rPr>
              <a:t>	</a:t>
            </a:r>
            <a:r>
              <a:rPr lang="en-US" sz="2800" smtClean="0">
                <a:solidFill>
                  <a:schemeClr val="bg1"/>
                </a:solidFill>
                <a:ea typeface="ＭＳ Ｐゴシック" pitchFamily="34" charset="-128"/>
                <a:hlinkClick r:id="rId3"/>
              </a:rPr>
              <a:t>www.zoogma.net</a:t>
            </a:r>
            <a:r>
              <a:rPr lang="en-US" sz="2800" smtClean="0">
                <a:solidFill>
                  <a:schemeClr val="bg1"/>
                </a:solidFill>
                <a:ea typeface="ＭＳ Ｐゴシック" pitchFamily="34" charset="-128"/>
              </a:rPr>
              <a:t> </a:t>
            </a:r>
            <a:endParaRPr lang="en-US" sz="2800" smtClean="0">
              <a:ea typeface="ＭＳ Ｐゴシック" pitchFamily="34" charset="-128"/>
            </a:endParaRPr>
          </a:p>
        </p:txBody>
      </p:sp>
      <p:sp>
        <p:nvSpPr>
          <p:cNvPr id="37893" name="Text Box 5"/>
          <p:cNvSpPr txBox="1">
            <a:spLocks noChangeArrowheads="1"/>
          </p:cNvSpPr>
          <p:nvPr/>
        </p:nvSpPr>
        <p:spPr bwMode="auto">
          <a:xfrm>
            <a:off x="1447800" y="0"/>
            <a:ext cx="66294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spcBef>
                <a:spcPct val="50000"/>
              </a:spcBef>
            </a:pPr>
            <a:r>
              <a:rPr lang="en-US">
                <a:solidFill>
                  <a:schemeClr val="bg1"/>
                </a:solidFill>
              </a:rPr>
              <a:t>Home-&gt;Resources-&gt;ElectriCandyland Artists-&gt;Justin Hasting</a:t>
            </a:r>
          </a:p>
          <a:p>
            <a:pPr defTabSz="914400" eaLnBrk="1" hangingPunct="1">
              <a:spcBef>
                <a:spcPct val="50000"/>
              </a:spcBef>
            </a:pPr>
            <a:endParaRPr lang="en-US"/>
          </a:p>
        </p:txBody>
      </p:sp>
      <p:pic>
        <p:nvPicPr>
          <p:cNvPr id="37894" name="Picture 7" descr="24225_698931593386_6512640_38011341_750882_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600200"/>
            <a:ext cx="35433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Content Placeholder 6" descr="lunapic_129531706525272_3.jpg"/>
          <p:cNvPicPr>
            <a:picLocks noChangeAspect="1"/>
          </p:cNvPicPr>
          <p:nvPr/>
        </p:nvPicPr>
        <p:blipFill>
          <a:blip r:embed="rId2">
            <a:extLst>
              <a:ext uri="{28A0092B-C50C-407E-A947-70E740481C1C}">
                <a14:useLocalDpi xmlns:a14="http://schemas.microsoft.com/office/drawing/2010/main" val="0"/>
              </a:ext>
            </a:extLst>
          </a:blip>
          <a:srcRect t="-72449" b="-72449"/>
          <a:stretch>
            <a:fillRect/>
          </a:stretch>
        </p:blipFill>
        <p:spPr bwMode="auto">
          <a:xfrm>
            <a:off x="-533400" y="-51054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2"/>
          <p:cNvSpPr>
            <a:spLocks noGrp="1"/>
          </p:cNvSpPr>
          <p:nvPr>
            <p:ph type="title"/>
          </p:nvPr>
        </p:nvSpPr>
        <p:spPr>
          <a:xfrm>
            <a:off x="457200" y="609600"/>
            <a:ext cx="8229600" cy="1143000"/>
          </a:xfrm>
        </p:spPr>
        <p:txBody>
          <a:bodyPr/>
          <a:lstStyle/>
          <a:p>
            <a:r>
              <a:rPr lang="en-US" smtClean="0">
                <a:solidFill>
                  <a:schemeClr val="bg1"/>
                </a:solidFill>
                <a:ea typeface="ＭＳ Ｐゴシック" pitchFamily="34" charset="-128"/>
              </a:rPr>
              <a:t>Patrick Hayes</a:t>
            </a:r>
          </a:p>
        </p:txBody>
      </p:sp>
      <p:sp>
        <p:nvSpPr>
          <p:cNvPr id="38916" name="Rectangle 3"/>
          <p:cNvSpPr>
            <a:spLocks noGrp="1"/>
          </p:cNvSpPr>
          <p:nvPr>
            <p:ph type="body" idx="1"/>
          </p:nvPr>
        </p:nvSpPr>
        <p:spPr>
          <a:xfrm>
            <a:off x="4876800" y="1524000"/>
            <a:ext cx="3810000" cy="4602163"/>
          </a:xfrm>
        </p:spPr>
        <p:txBody>
          <a:bodyPr/>
          <a:lstStyle/>
          <a:p>
            <a:pPr>
              <a:lnSpc>
                <a:spcPct val="80000"/>
              </a:lnSpc>
              <a:buFont typeface="Arial" charset="0"/>
              <a:buNone/>
            </a:pPr>
            <a:r>
              <a:rPr lang="en-US" sz="2500" smtClean="0">
                <a:solidFill>
                  <a:schemeClr val="bg1"/>
                </a:solidFill>
                <a:ea typeface="ＭＳ Ｐゴシック" pitchFamily="34" charset="-128"/>
              </a:rPr>
              <a:t>  	Pat is a platinum R&amp;B producer and has played guitar for groups including B.B. King, The Black Eyed Peas, and R. Kelly. He has been using a Becker Hornet since 2009.</a:t>
            </a:r>
          </a:p>
          <a:p>
            <a:pPr>
              <a:lnSpc>
                <a:spcPct val="80000"/>
              </a:lnSpc>
              <a:buFont typeface="Arial" charset="0"/>
              <a:buNone/>
            </a:pPr>
            <a:r>
              <a:rPr lang="en-US" sz="2500" smtClean="0">
                <a:solidFill>
                  <a:schemeClr val="bg1"/>
                </a:solidFill>
                <a:ea typeface="ＭＳ Ｐゴシック" pitchFamily="34" charset="-128"/>
              </a:rPr>
              <a:t>	Pictures:</a:t>
            </a:r>
          </a:p>
          <a:p>
            <a:pPr>
              <a:lnSpc>
                <a:spcPct val="80000"/>
              </a:lnSpc>
              <a:buFont typeface="Arial" charset="0"/>
              <a:buNone/>
            </a:pPr>
            <a:r>
              <a:rPr lang="en-US" sz="2500" smtClean="0">
                <a:solidFill>
                  <a:schemeClr val="bg1"/>
                </a:solidFill>
                <a:ea typeface="ＭＳ Ｐゴシック" pitchFamily="34" charset="-128"/>
              </a:rPr>
              <a:t>	Video:</a:t>
            </a:r>
            <a:r>
              <a:rPr lang="en-US" sz="2500" smtClean="0">
                <a:solidFill>
                  <a:schemeClr val="bg1"/>
                </a:solidFill>
                <a:ea typeface="ＭＳ Ｐゴシック" pitchFamily="34" charset="-128"/>
                <a:hlinkClick r:id="rId3"/>
              </a:rPr>
              <a:t>www.facebook.com/patrickguitarboy</a:t>
            </a:r>
            <a:r>
              <a:rPr lang="en-US" sz="2500" smtClean="0">
                <a:solidFill>
                  <a:schemeClr val="bg1"/>
                </a:solidFill>
                <a:ea typeface="ＭＳ Ｐゴシック" pitchFamily="34" charset="-128"/>
              </a:rPr>
              <a:t> </a:t>
            </a:r>
          </a:p>
        </p:txBody>
      </p:sp>
      <p:sp>
        <p:nvSpPr>
          <p:cNvPr id="38917" name="Text Box 5"/>
          <p:cNvSpPr txBox="1">
            <a:spLocks noChangeArrowheads="1"/>
          </p:cNvSpPr>
          <p:nvPr/>
        </p:nvSpPr>
        <p:spPr bwMode="auto">
          <a:xfrm>
            <a:off x="1600200" y="0"/>
            <a:ext cx="640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spcBef>
                <a:spcPct val="50000"/>
              </a:spcBef>
            </a:pPr>
            <a:r>
              <a:rPr lang="en-US">
                <a:solidFill>
                  <a:schemeClr val="bg1"/>
                </a:solidFill>
              </a:rPr>
              <a:t>Home-&gt;Resources-&gt;ElectriCandyland Artists-&gt;Patrick Hayes</a:t>
            </a:r>
          </a:p>
        </p:txBody>
      </p:sp>
      <p:pic>
        <p:nvPicPr>
          <p:cNvPr id="38918" name="Picture 6" descr="34600_1515909380886_1329003818_1341932_7898364_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524000"/>
            <a:ext cx="348615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Content Placeholder 6" descr="lunapic_129531706525272_3.jpg"/>
          <p:cNvPicPr>
            <a:picLocks noChangeAspect="1"/>
          </p:cNvPicPr>
          <p:nvPr/>
        </p:nvPicPr>
        <p:blipFill>
          <a:blip r:embed="rId2">
            <a:extLst>
              <a:ext uri="{28A0092B-C50C-407E-A947-70E740481C1C}">
                <a14:useLocalDpi xmlns:a14="http://schemas.microsoft.com/office/drawing/2010/main" val="0"/>
              </a:ext>
            </a:extLst>
          </a:blip>
          <a:srcRect t="-72449" b="-72449"/>
          <a:stretch>
            <a:fillRect/>
          </a:stretch>
        </p:blipFill>
        <p:spPr bwMode="auto">
          <a:xfrm>
            <a:off x="-533400" y="-51054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2"/>
          <p:cNvSpPr>
            <a:spLocks noGrp="1"/>
          </p:cNvSpPr>
          <p:nvPr>
            <p:ph type="title"/>
          </p:nvPr>
        </p:nvSpPr>
        <p:spPr>
          <a:xfrm>
            <a:off x="457200" y="609600"/>
            <a:ext cx="8229600" cy="1143000"/>
          </a:xfrm>
        </p:spPr>
        <p:txBody>
          <a:bodyPr/>
          <a:lstStyle/>
          <a:p>
            <a:r>
              <a:rPr lang="en-US" smtClean="0">
                <a:solidFill>
                  <a:schemeClr val="bg1"/>
                </a:solidFill>
                <a:ea typeface="ＭＳ Ｐゴシック" pitchFamily="34" charset="-128"/>
              </a:rPr>
              <a:t>Dave Drouin</a:t>
            </a:r>
          </a:p>
        </p:txBody>
      </p:sp>
      <p:sp>
        <p:nvSpPr>
          <p:cNvPr id="39940" name="Rectangle 3"/>
          <p:cNvSpPr>
            <a:spLocks noGrp="1"/>
          </p:cNvSpPr>
          <p:nvPr>
            <p:ph type="body" idx="1"/>
          </p:nvPr>
        </p:nvSpPr>
        <p:spPr>
          <a:xfrm>
            <a:off x="762000" y="4648200"/>
            <a:ext cx="7924800" cy="1752600"/>
          </a:xfrm>
        </p:spPr>
        <p:txBody>
          <a:bodyPr/>
          <a:lstStyle/>
          <a:p>
            <a:pPr>
              <a:lnSpc>
                <a:spcPct val="80000"/>
              </a:lnSpc>
              <a:buFont typeface="Arial" charset="0"/>
              <a:buNone/>
            </a:pPr>
            <a:r>
              <a:rPr lang="en-US" sz="2000" smtClean="0">
                <a:ea typeface="ＭＳ Ｐゴシック" pitchFamily="34" charset="-128"/>
              </a:rPr>
              <a:t>	Dave plays guitar in Boston-based indie rock band The Brew. He has played our instruments since 2009. He has performed with a GhostRider Roller and a HeadHunter Imperial.</a:t>
            </a:r>
          </a:p>
          <a:p>
            <a:pPr>
              <a:lnSpc>
                <a:spcPct val="80000"/>
              </a:lnSpc>
              <a:buFont typeface="Arial" charset="0"/>
              <a:buNone/>
            </a:pPr>
            <a:r>
              <a:rPr lang="en-US" sz="2000" smtClean="0">
                <a:ea typeface="ＭＳ Ｐゴシック" pitchFamily="34" charset="-128"/>
              </a:rPr>
              <a:t>	Photos:</a:t>
            </a:r>
          </a:p>
          <a:p>
            <a:pPr>
              <a:lnSpc>
                <a:spcPct val="80000"/>
              </a:lnSpc>
              <a:buFont typeface="Arial" charset="0"/>
              <a:buNone/>
            </a:pPr>
            <a:r>
              <a:rPr lang="en-US" sz="2000" smtClean="0">
                <a:ea typeface="ＭＳ Ｐゴシック" pitchFamily="34" charset="-128"/>
              </a:rPr>
              <a:t>	Video:</a:t>
            </a:r>
          </a:p>
          <a:p>
            <a:pPr>
              <a:lnSpc>
                <a:spcPct val="80000"/>
              </a:lnSpc>
              <a:buFont typeface="Arial" charset="0"/>
              <a:buNone/>
            </a:pPr>
            <a:r>
              <a:rPr lang="en-US" sz="2000" smtClean="0">
                <a:ea typeface="ＭＳ Ｐゴシック" pitchFamily="34" charset="-128"/>
              </a:rPr>
              <a:t>	</a:t>
            </a:r>
            <a:r>
              <a:rPr lang="en-US" sz="2000" smtClean="0">
                <a:ea typeface="ＭＳ Ｐゴシック" pitchFamily="34" charset="-128"/>
                <a:hlinkClick r:id="rId3"/>
              </a:rPr>
              <a:t>www.thebrew.biz</a:t>
            </a:r>
            <a:r>
              <a:rPr lang="en-US" sz="2000" smtClean="0">
                <a:ea typeface="ＭＳ Ｐゴシック" pitchFamily="34" charset="-128"/>
              </a:rPr>
              <a:t> </a:t>
            </a:r>
          </a:p>
        </p:txBody>
      </p:sp>
      <p:sp>
        <p:nvSpPr>
          <p:cNvPr id="39941" name="Rectangle 7"/>
          <p:cNvSpPr>
            <a:spLocks noChangeArrowheads="1"/>
          </p:cNvSpPr>
          <p:nvPr/>
        </p:nvSpPr>
        <p:spPr bwMode="auto">
          <a:xfrm>
            <a:off x="1447800" y="0"/>
            <a:ext cx="64008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4400">
              <a:spcBef>
                <a:spcPct val="50000"/>
              </a:spcBef>
            </a:pPr>
            <a:r>
              <a:rPr lang="en-US">
                <a:solidFill>
                  <a:schemeClr val="bg1"/>
                </a:solidFill>
              </a:rPr>
              <a:t>Home-&gt;Resources-&gt;ElectriCandyland Artists-&gt;Dave Drouin</a:t>
            </a:r>
          </a:p>
          <a:p>
            <a:pPr defTabSz="914400">
              <a:spcBef>
                <a:spcPct val="50000"/>
              </a:spcBef>
            </a:pPr>
            <a:endParaRPr lang="en-US"/>
          </a:p>
        </p:txBody>
      </p:sp>
      <p:pic>
        <p:nvPicPr>
          <p:cNvPr id="3994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447800"/>
            <a:ext cx="434340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Content Placeholder 6" descr="lunapic_129531706525272_3.jpg"/>
          <p:cNvPicPr>
            <a:picLocks noChangeAspect="1"/>
          </p:cNvPicPr>
          <p:nvPr/>
        </p:nvPicPr>
        <p:blipFill>
          <a:blip r:embed="rId3">
            <a:extLst>
              <a:ext uri="{28A0092B-C50C-407E-A947-70E740481C1C}">
                <a14:useLocalDpi xmlns:a14="http://schemas.microsoft.com/office/drawing/2010/main" val="0"/>
              </a:ext>
            </a:extLst>
          </a:blip>
          <a:srcRect t="-72449" b="-72449"/>
          <a:stretch>
            <a:fillRect/>
          </a:stretch>
        </p:blipFill>
        <p:spPr bwMode="auto">
          <a:xfrm>
            <a:off x="-533400" y="-51054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fontScale="90000"/>
          </a:bodyPr>
          <a:lstStyle/>
          <a:p>
            <a:pPr eaLnBrk="1" hangingPunct="1">
              <a:defRPr/>
            </a:pPr>
            <a:r>
              <a:rPr lang="en-US" sz="3600" smtClean="0">
                <a:solidFill>
                  <a:schemeClr val="bg1"/>
                </a:solidFill>
              </a:rPr>
              <a:t/>
            </a:r>
            <a:br>
              <a:rPr lang="en-US" sz="3600" smtClean="0">
                <a:solidFill>
                  <a:schemeClr val="bg1"/>
                </a:solidFill>
              </a:rPr>
            </a:br>
            <a:r>
              <a:rPr lang="en-US" sz="3600" smtClean="0">
                <a:solidFill>
                  <a:schemeClr val="bg1"/>
                </a:solidFill>
              </a:rPr>
              <a:t/>
            </a:r>
            <a:br>
              <a:rPr lang="en-US" sz="3600" smtClean="0">
                <a:solidFill>
                  <a:schemeClr val="bg1"/>
                </a:solidFill>
              </a:rPr>
            </a:br>
            <a:r>
              <a:rPr lang="en-US" sz="3600" smtClean="0">
                <a:solidFill>
                  <a:schemeClr val="bg1"/>
                </a:solidFill>
              </a:rPr>
              <a:t>Imperial</a:t>
            </a:r>
          </a:p>
        </p:txBody>
      </p:sp>
      <p:sp>
        <p:nvSpPr>
          <p:cNvPr id="5124" name="Content Placeholder 3"/>
          <p:cNvSpPr>
            <a:spLocks noGrp="1"/>
          </p:cNvSpPr>
          <p:nvPr>
            <p:ph sz="half" idx="2"/>
          </p:nvPr>
        </p:nvSpPr>
        <p:spPr>
          <a:xfrm>
            <a:off x="4648200" y="1981200"/>
            <a:ext cx="4038600" cy="4525963"/>
          </a:xfrm>
        </p:spPr>
        <p:txBody>
          <a:bodyPr/>
          <a:lstStyle/>
          <a:p>
            <a:pPr eaLnBrk="1" hangingPunct="1">
              <a:buFont typeface="Arial" charset="0"/>
              <a:buNone/>
            </a:pPr>
            <a:r>
              <a:rPr lang="en-US" dirty="0" smtClean="0">
                <a:solidFill>
                  <a:schemeClr val="bg1"/>
                </a:solidFill>
                <a:ea typeface="ＭＳ Ｐゴシック" pitchFamily="34" charset="-128"/>
              </a:rPr>
              <a:t>Available in:</a:t>
            </a:r>
          </a:p>
          <a:p>
            <a:pPr eaLnBrk="1" hangingPunct="1"/>
            <a:r>
              <a:rPr lang="en-US" dirty="0" smtClean="0">
                <a:solidFill>
                  <a:schemeClr val="bg1"/>
                </a:solidFill>
                <a:ea typeface="ＭＳ Ｐゴシック" pitchFamily="34" charset="-128"/>
              </a:rPr>
              <a:t>Head Hunter Theme</a:t>
            </a:r>
          </a:p>
          <a:p>
            <a:pPr eaLnBrk="1" hangingPunct="1"/>
            <a:r>
              <a:rPr lang="en-US" dirty="0" smtClean="0">
                <a:solidFill>
                  <a:schemeClr val="bg1"/>
                </a:solidFill>
                <a:ea typeface="ＭＳ Ｐゴシック" pitchFamily="34" charset="-128"/>
              </a:rPr>
              <a:t>Chameleon Theme</a:t>
            </a:r>
          </a:p>
          <a:p>
            <a:pPr eaLnBrk="1" hangingPunct="1"/>
            <a:r>
              <a:rPr lang="en-US" dirty="0" smtClean="0">
                <a:solidFill>
                  <a:schemeClr val="bg1"/>
                </a:solidFill>
                <a:ea typeface="ＭＳ Ｐゴシック" pitchFamily="34" charset="-128"/>
              </a:rPr>
              <a:t>House Theme</a:t>
            </a:r>
          </a:p>
          <a:p>
            <a:pPr eaLnBrk="1" hangingPunct="1"/>
            <a:r>
              <a:rPr lang="en-US" dirty="0" smtClean="0">
                <a:solidFill>
                  <a:schemeClr val="bg1"/>
                </a:solidFill>
                <a:ea typeface="ＭＳ Ｐゴシック" pitchFamily="34" charset="-128"/>
              </a:rPr>
              <a:t>Nashville Theme</a:t>
            </a:r>
          </a:p>
          <a:p>
            <a:pPr eaLnBrk="1" hangingPunct="1"/>
            <a:r>
              <a:rPr lang="en-US" dirty="0" smtClean="0">
                <a:solidFill>
                  <a:schemeClr val="bg1"/>
                </a:solidFill>
                <a:ea typeface="ＭＳ Ｐゴシック" pitchFamily="34" charset="-128"/>
              </a:rPr>
              <a:t>Custom</a:t>
            </a:r>
          </a:p>
          <a:p>
            <a:pPr eaLnBrk="1" hangingPunct="1"/>
            <a:endParaRPr lang="en-US" dirty="0" smtClean="0">
              <a:solidFill>
                <a:schemeClr val="bg1"/>
              </a:solidFill>
              <a:ea typeface="ＭＳ Ｐゴシック" pitchFamily="34" charset="-128"/>
            </a:endParaRPr>
          </a:p>
        </p:txBody>
      </p:sp>
      <p:sp>
        <p:nvSpPr>
          <p:cNvPr id="5125" name="Text Box 8"/>
          <p:cNvSpPr txBox="1">
            <a:spLocks noChangeArrowheads="1"/>
          </p:cNvSpPr>
          <p:nvPr/>
        </p:nvSpPr>
        <p:spPr bwMode="auto">
          <a:xfrm>
            <a:off x="1447800" y="0"/>
            <a:ext cx="39624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spcBef>
                <a:spcPct val="50000"/>
              </a:spcBef>
            </a:pPr>
            <a:r>
              <a:rPr lang="en-US">
                <a:solidFill>
                  <a:schemeClr val="bg1"/>
                </a:solidFill>
              </a:rPr>
              <a:t>Home-&gt;Guitars-&gt;Models-&gt;Imperial</a:t>
            </a:r>
          </a:p>
          <a:p>
            <a:pPr defTabSz="914400" eaLnBrk="1" hangingPunct="1">
              <a:spcBef>
                <a:spcPct val="50000"/>
              </a:spcBef>
            </a:pPr>
            <a:endParaRPr lang="en-US"/>
          </a:p>
        </p:txBody>
      </p:sp>
      <p:sp>
        <p:nvSpPr>
          <p:cNvPr id="5126" name="Content Placeholder 10"/>
          <p:cNvSpPr>
            <a:spLocks noGrp="1"/>
          </p:cNvSpPr>
          <p:nvPr>
            <p:ph sz="half" idx="1"/>
          </p:nvPr>
        </p:nvSpPr>
        <p:spPr>
          <a:xfrm>
            <a:off x="1447800" y="2590800"/>
            <a:ext cx="2514600" cy="2392363"/>
          </a:xfrm>
        </p:spPr>
        <p:txBody>
          <a:bodyPr/>
          <a:lstStyle/>
          <a:p>
            <a:pPr marL="0" indent="0" eaLnBrk="1" hangingPunct="1">
              <a:buFont typeface="Arial" charset="0"/>
              <a:buNone/>
            </a:pPr>
            <a:endParaRPr 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Content Placeholder 6" descr="lunapic_129531706525272_3.jpg"/>
          <p:cNvPicPr>
            <a:picLocks noChangeAspect="1"/>
          </p:cNvPicPr>
          <p:nvPr/>
        </p:nvPicPr>
        <p:blipFill>
          <a:blip r:embed="rId2">
            <a:extLst>
              <a:ext uri="{28A0092B-C50C-407E-A947-70E740481C1C}">
                <a14:useLocalDpi xmlns:a14="http://schemas.microsoft.com/office/drawing/2010/main" val="0"/>
              </a:ext>
            </a:extLst>
          </a:blip>
          <a:srcRect t="-72449" b="-72449"/>
          <a:stretch>
            <a:fillRect/>
          </a:stretch>
        </p:blipFill>
        <p:spPr bwMode="auto">
          <a:xfrm>
            <a:off x="-533400" y="-51054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2"/>
          <p:cNvSpPr>
            <a:spLocks noGrp="1"/>
          </p:cNvSpPr>
          <p:nvPr>
            <p:ph type="title"/>
          </p:nvPr>
        </p:nvSpPr>
        <p:spPr>
          <a:xfrm>
            <a:off x="457200" y="533400"/>
            <a:ext cx="8229600" cy="1143000"/>
          </a:xfrm>
        </p:spPr>
        <p:txBody>
          <a:bodyPr/>
          <a:lstStyle/>
          <a:p>
            <a:r>
              <a:rPr lang="en-US" smtClean="0">
                <a:ea typeface="ＭＳ Ｐゴシック" pitchFamily="34" charset="-128"/>
              </a:rPr>
              <a:t>Andrew Provine</a:t>
            </a:r>
          </a:p>
        </p:txBody>
      </p:sp>
      <p:sp>
        <p:nvSpPr>
          <p:cNvPr id="40964" name="Rectangle 3"/>
          <p:cNvSpPr>
            <a:spLocks noGrp="1"/>
          </p:cNvSpPr>
          <p:nvPr>
            <p:ph type="body" idx="1"/>
          </p:nvPr>
        </p:nvSpPr>
        <p:spPr>
          <a:xfrm>
            <a:off x="4724400" y="1600200"/>
            <a:ext cx="3962400" cy="4525963"/>
          </a:xfrm>
        </p:spPr>
        <p:txBody>
          <a:bodyPr/>
          <a:lstStyle/>
          <a:p>
            <a:pPr>
              <a:lnSpc>
                <a:spcPct val="80000"/>
              </a:lnSpc>
              <a:buFont typeface="Arial" charset="0"/>
              <a:buNone/>
            </a:pPr>
            <a:r>
              <a:rPr lang="en-US" sz="2500" smtClean="0">
                <a:ea typeface="ＭＳ Ｐゴシック" pitchFamily="34" charset="-128"/>
              </a:rPr>
              <a:t>	Andrew Provine is AV8R, a one-man electronic/DJ/live guitar act. He’s been a Becker artist since 2011. Andrew plays a HeadHunter CastleWave with all MIDI electronics.</a:t>
            </a:r>
          </a:p>
          <a:p>
            <a:pPr>
              <a:lnSpc>
                <a:spcPct val="80000"/>
              </a:lnSpc>
              <a:buFont typeface="Arial" charset="0"/>
              <a:buNone/>
            </a:pPr>
            <a:r>
              <a:rPr lang="en-US" sz="2500" smtClean="0">
                <a:ea typeface="ＭＳ Ｐゴシック" pitchFamily="34" charset="-128"/>
              </a:rPr>
              <a:t>	Pictures:</a:t>
            </a:r>
          </a:p>
          <a:p>
            <a:pPr>
              <a:lnSpc>
                <a:spcPct val="80000"/>
              </a:lnSpc>
              <a:buFont typeface="Arial" charset="0"/>
              <a:buNone/>
            </a:pPr>
            <a:r>
              <a:rPr lang="en-US" sz="2500" smtClean="0">
                <a:ea typeface="ＭＳ Ｐゴシック" pitchFamily="34" charset="-128"/>
              </a:rPr>
              <a:t>	Video:</a:t>
            </a:r>
          </a:p>
          <a:p>
            <a:pPr>
              <a:lnSpc>
                <a:spcPct val="80000"/>
              </a:lnSpc>
              <a:buFont typeface="Arial" charset="0"/>
              <a:buNone/>
            </a:pPr>
            <a:r>
              <a:rPr lang="en-US" sz="2500" smtClean="0">
                <a:ea typeface="ＭＳ Ｐゴシック" pitchFamily="34" charset="-128"/>
              </a:rPr>
              <a:t>	</a:t>
            </a:r>
            <a:r>
              <a:rPr lang="en-US" sz="2500" smtClean="0">
                <a:ea typeface="ＭＳ Ｐゴシック" pitchFamily="34" charset="-128"/>
                <a:hlinkClick r:id="rId3"/>
              </a:rPr>
              <a:t>www.myspace.com/prosizzle</a:t>
            </a:r>
            <a:r>
              <a:rPr lang="en-US" sz="2500" smtClean="0">
                <a:ea typeface="ＭＳ Ｐゴシック" pitchFamily="34" charset="-128"/>
              </a:rPr>
              <a:t> </a:t>
            </a:r>
          </a:p>
        </p:txBody>
      </p:sp>
      <p:pic>
        <p:nvPicPr>
          <p:cNvPr id="40965" name="Picture 4" descr="180770_1773315340072_1454954308_3560153_7108623_n.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032000"/>
            <a:ext cx="457835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TextBox 5"/>
          <p:cNvSpPr txBox="1">
            <a:spLocks noChangeArrowheads="1"/>
          </p:cNvSpPr>
          <p:nvPr/>
        </p:nvSpPr>
        <p:spPr bwMode="auto">
          <a:xfrm>
            <a:off x="1568450" y="0"/>
            <a:ext cx="6477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t>Home-&gt;Resources-&gt;ElectiCandyland Artists-&gt;Andrew Provine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Content Placeholder 6" descr="lunapic_129531706525272_3.jpg"/>
          <p:cNvPicPr>
            <a:picLocks noChangeAspect="1"/>
          </p:cNvPicPr>
          <p:nvPr/>
        </p:nvPicPr>
        <p:blipFill>
          <a:blip r:embed="rId3">
            <a:extLst>
              <a:ext uri="{28A0092B-C50C-407E-A947-70E740481C1C}">
                <a14:useLocalDpi xmlns:a14="http://schemas.microsoft.com/office/drawing/2010/main" val="0"/>
              </a:ext>
            </a:extLst>
          </a:blip>
          <a:srcRect t="-72449" b="-72449"/>
          <a:stretch>
            <a:fillRect/>
          </a:stretch>
        </p:blipFill>
        <p:spPr bwMode="auto">
          <a:xfrm>
            <a:off x="-533400" y="-51054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2"/>
          <p:cNvSpPr>
            <a:spLocks noGrp="1"/>
          </p:cNvSpPr>
          <p:nvPr>
            <p:ph type="title"/>
          </p:nvPr>
        </p:nvSpPr>
        <p:spPr>
          <a:xfrm>
            <a:off x="152400" y="685800"/>
            <a:ext cx="8229600" cy="1143000"/>
          </a:xfrm>
        </p:spPr>
        <p:txBody>
          <a:bodyPr/>
          <a:lstStyle/>
          <a:p>
            <a:r>
              <a:rPr lang="en-US" sz="3600" dirty="0" smtClean="0">
                <a:ea typeface="ＭＳ Ｐゴシック" pitchFamily="34" charset="-128"/>
              </a:rPr>
              <a:t>Kevin </a:t>
            </a:r>
            <a:r>
              <a:rPr lang="en-US" sz="3600" dirty="0" err="1" smtClean="0">
                <a:ea typeface="ＭＳ Ｐゴシック" pitchFamily="34" charset="-128"/>
              </a:rPr>
              <a:t>MacKenzie</a:t>
            </a:r>
            <a:r>
              <a:rPr lang="en-US" sz="3600" dirty="0" smtClean="0">
                <a:ea typeface="ＭＳ Ｐゴシック" pitchFamily="34" charset="-128"/>
              </a:rPr>
              <a:t>/Ryan Martin </a:t>
            </a:r>
            <a:br>
              <a:rPr lang="en-US" sz="3600" dirty="0" smtClean="0">
                <a:ea typeface="ＭＳ Ｐゴシック" pitchFamily="34" charset="-128"/>
              </a:rPr>
            </a:br>
            <a:r>
              <a:rPr lang="en-US" sz="3600" dirty="0" smtClean="0">
                <a:ea typeface="ＭＳ Ｐゴシック" pitchFamily="34" charset="-128"/>
              </a:rPr>
              <a:t>(</a:t>
            </a:r>
            <a:r>
              <a:rPr lang="en-US" sz="2800" dirty="0" smtClean="0">
                <a:ea typeface="ＭＳ Ｐゴシック" pitchFamily="34" charset="-128"/>
              </a:rPr>
              <a:t>of The Few)</a:t>
            </a:r>
            <a:endParaRPr lang="en-US" sz="3600" dirty="0" smtClean="0">
              <a:ea typeface="ＭＳ Ｐゴシック" pitchFamily="34" charset="-128"/>
            </a:endParaRPr>
          </a:p>
        </p:txBody>
      </p:sp>
      <p:sp>
        <p:nvSpPr>
          <p:cNvPr id="41988" name="Rectangle 3"/>
          <p:cNvSpPr>
            <a:spLocks noGrp="1"/>
          </p:cNvSpPr>
          <p:nvPr>
            <p:ph type="body" idx="1"/>
          </p:nvPr>
        </p:nvSpPr>
        <p:spPr>
          <a:xfrm>
            <a:off x="4648200" y="1600200"/>
            <a:ext cx="4038600" cy="4525963"/>
          </a:xfrm>
        </p:spPr>
        <p:txBody>
          <a:bodyPr/>
          <a:lstStyle/>
          <a:p>
            <a:pPr>
              <a:lnSpc>
                <a:spcPct val="80000"/>
              </a:lnSpc>
              <a:buFont typeface="Arial" charset="0"/>
              <a:buNone/>
            </a:pPr>
            <a:r>
              <a:rPr lang="en-US" sz="3000" dirty="0" smtClean="0">
                <a:ea typeface="ＭＳ Ｐゴシック" pitchFamily="34" charset="-128"/>
              </a:rPr>
              <a:t>	</a:t>
            </a:r>
            <a:r>
              <a:rPr lang="en-US" sz="2000" dirty="0" smtClean="0">
                <a:ea typeface="ＭＳ Ｐゴシック" pitchFamily="34" charset="-128"/>
              </a:rPr>
              <a:t>Kevin and Ryan make up the string section of Boston based </a:t>
            </a:r>
            <a:r>
              <a:rPr lang="en-US" sz="2000" dirty="0" err="1" smtClean="0">
                <a:ea typeface="ＭＳ Ｐゴシック" pitchFamily="34" charset="-128"/>
              </a:rPr>
              <a:t>VintageRock</a:t>
            </a:r>
            <a:r>
              <a:rPr lang="en-US" sz="2000" dirty="0" smtClean="0">
                <a:ea typeface="ＭＳ Ｐゴシック" pitchFamily="34" charset="-128"/>
              </a:rPr>
              <a:t> band The Few. Kevin was introduced to our line in 2009, shortly after meeting Ryan. Magic was once again crafted and today Kevin plays a </a:t>
            </a:r>
            <a:r>
              <a:rPr lang="en-US" sz="2000" dirty="0" err="1" smtClean="0">
                <a:ea typeface="ＭＳ Ｐゴシック" pitchFamily="34" charset="-128"/>
              </a:rPr>
              <a:t>GhostRider</a:t>
            </a:r>
            <a:r>
              <a:rPr lang="en-US" sz="2000" dirty="0" smtClean="0">
                <a:ea typeface="ＭＳ Ｐゴシック" pitchFamily="34" charset="-128"/>
              </a:rPr>
              <a:t> Roller known as ‘Granny Smith’. Ryan’s flavor of the week is a custom 6 string Mantis. </a:t>
            </a:r>
          </a:p>
          <a:p>
            <a:pPr>
              <a:lnSpc>
                <a:spcPct val="80000"/>
              </a:lnSpc>
              <a:buFont typeface="Arial" charset="0"/>
              <a:buNone/>
            </a:pPr>
            <a:r>
              <a:rPr lang="en-US" sz="3000" dirty="0" smtClean="0">
                <a:ea typeface="ＭＳ Ｐゴシック" pitchFamily="34" charset="-128"/>
              </a:rPr>
              <a:t>	Pictures:</a:t>
            </a:r>
          </a:p>
          <a:p>
            <a:pPr>
              <a:lnSpc>
                <a:spcPct val="80000"/>
              </a:lnSpc>
              <a:buFont typeface="Arial" charset="0"/>
              <a:buNone/>
            </a:pPr>
            <a:r>
              <a:rPr lang="en-US" sz="3000" dirty="0" smtClean="0">
                <a:ea typeface="ＭＳ Ｐゴシック" pitchFamily="34" charset="-128"/>
              </a:rPr>
              <a:t>	</a:t>
            </a:r>
            <a:r>
              <a:rPr lang="en-US" sz="3000" dirty="0" err="1" smtClean="0">
                <a:ea typeface="ＭＳ Ｐゴシック" pitchFamily="34" charset="-128"/>
              </a:rPr>
              <a:t>Video:</a:t>
            </a:r>
            <a:r>
              <a:rPr lang="en-US" sz="3000" dirty="0" err="1" smtClean="0">
                <a:ea typeface="ＭＳ Ｐゴシック" pitchFamily="34" charset="-128"/>
                <a:hlinkClick r:id="rId4"/>
              </a:rPr>
              <a:t>www.thefewmusic.net</a:t>
            </a:r>
            <a:r>
              <a:rPr lang="en-US" sz="3000" dirty="0" smtClean="0">
                <a:ea typeface="ＭＳ Ｐゴシック" pitchFamily="34" charset="-128"/>
              </a:rPr>
              <a:t> </a:t>
            </a:r>
          </a:p>
        </p:txBody>
      </p:sp>
      <p:sp>
        <p:nvSpPr>
          <p:cNvPr id="41989" name="TextBox 4"/>
          <p:cNvSpPr txBox="1">
            <a:spLocks noChangeArrowheads="1"/>
          </p:cNvSpPr>
          <p:nvPr/>
        </p:nvSpPr>
        <p:spPr bwMode="auto">
          <a:xfrm>
            <a:off x="1371600" y="0"/>
            <a:ext cx="6705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t>Home-Resources-&gt;ElectriCandyland Artists-&gt;Kevin MacKenzie</a:t>
            </a:r>
          </a:p>
        </p:txBody>
      </p:sp>
      <p:pic>
        <p:nvPicPr>
          <p:cNvPr id="41990"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1562100"/>
            <a:ext cx="281940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Content Placeholder 6" descr="lunapic_129531706525272_3.jpg"/>
          <p:cNvPicPr>
            <a:picLocks noChangeAspect="1"/>
          </p:cNvPicPr>
          <p:nvPr/>
        </p:nvPicPr>
        <p:blipFill>
          <a:blip r:embed="rId2">
            <a:extLst>
              <a:ext uri="{28A0092B-C50C-407E-A947-70E740481C1C}">
                <a14:useLocalDpi xmlns:a14="http://schemas.microsoft.com/office/drawing/2010/main" val="0"/>
              </a:ext>
            </a:extLst>
          </a:blip>
          <a:srcRect t="-72449" b="-72449"/>
          <a:stretch>
            <a:fillRect/>
          </a:stretch>
        </p:blipFill>
        <p:spPr bwMode="auto">
          <a:xfrm>
            <a:off x="-533400" y="-51054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2"/>
          <p:cNvSpPr>
            <a:spLocks noGrp="1"/>
          </p:cNvSpPr>
          <p:nvPr>
            <p:ph type="title"/>
          </p:nvPr>
        </p:nvSpPr>
        <p:spPr>
          <a:xfrm>
            <a:off x="457200" y="685800"/>
            <a:ext cx="8229600" cy="1143000"/>
          </a:xfrm>
        </p:spPr>
        <p:txBody>
          <a:bodyPr/>
          <a:lstStyle/>
          <a:p>
            <a:r>
              <a:rPr lang="en-US" smtClean="0">
                <a:ea typeface="ＭＳ Ｐゴシック" pitchFamily="34" charset="-128"/>
              </a:rPr>
              <a:t>Jeff Lawson</a:t>
            </a:r>
          </a:p>
        </p:txBody>
      </p:sp>
      <p:sp>
        <p:nvSpPr>
          <p:cNvPr id="43012" name="Rectangle 3"/>
          <p:cNvSpPr>
            <a:spLocks noGrp="1"/>
          </p:cNvSpPr>
          <p:nvPr>
            <p:ph type="body" idx="1"/>
          </p:nvPr>
        </p:nvSpPr>
        <p:spPr>
          <a:xfrm>
            <a:off x="4495800" y="1600200"/>
            <a:ext cx="4191000" cy="4525963"/>
          </a:xfrm>
        </p:spPr>
        <p:txBody>
          <a:bodyPr/>
          <a:lstStyle/>
          <a:p>
            <a:pPr>
              <a:lnSpc>
                <a:spcPct val="80000"/>
              </a:lnSpc>
              <a:buFont typeface="Arial" charset="0"/>
              <a:buNone/>
            </a:pPr>
            <a:r>
              <a:rPr lang="en-US" sz="3000" smtClean="0">
                <a:ea typeface="ＭＳ Ｐゴシック" pitchFamily="34" charset="-128"/>
              </a:rPr>
              <a:t>	Jeff plays guitar in alternative rock band ChainDrive. He has been a Becker artist since 2011. He plays a GhostRider Roller.</a:t>
            </a:r>
          </a:p>
          <a:p>
            <a:pPr>
              <a:lnSpc>
                <a:spcPct val="80000"/>
              </a:lnSpc>
              <a:buFont typeface="Arial" charset="0"/>
              <a:buNone/>
            </a:pPr>
            <a:r>
              <a:rPr lang="en-US" sz="3000" smtClean="0">
                <a:ea typeface="ＭＳ Ｐゴシック" pitchFamily="34" charset="-128"/>
              </a:rPr>
              <a:t>	Pictures:</a:t>
            </a:r>
          </a:p>
          <a:p>
            <a:pPr>
              <a:lnSpc>
                <a:spcPct val="80000"/>
              </a:lnSpc>
              <a:buFont typeface="Arial" charset="0"/>
              <a:buNone/>
            </a:pPr>
            <a:r>
              <a:rPr lang="en-US" sz="3000" smtClean="0">
                <a:ea typeface="ＭＳ Ｐゴシック" pitchFamily="34" charset="-128"/>
              </a:rPr>
              <a:t>	Video:</a:t>
            </a:r>
          </a:p>
          <a:p>
            <a:pPr>
              <a:lnSpc>
                <a:spcPct val="80000"/>
              </a:lnSpc>
              <a:buFont typeface="Arial" charset="0"/>
              <a:buNone/>
            </a:pPr>
            <a:r>
              <a:rPr lang="en-US" sz="3000" smtClean="0">
                <a:ea typeface="ＭＳ Ｐゴシック" pitchFamily="34" charset="-128"/>
              </a:rPr>
              <a:t>	</a:t>
            </a:r>
            <a:r>
              <a:rPr lang="en-US" sz="3000" smtClean="0">
                <a:ea typeface="ＭＳ Ｐゴシック" pitchFamily="34" charset="-128"/>
                <a:hlinkClick r:id="rId3"/>
              </a:rPr>
              <a:t>www.chaindriverocks.com</a:t>
            </a:r>
            <a:r>
              <a:rPr lang="en-US" sz="3000" smtClean="0">
                <a:ea typeface="ＭＳ Ｐゴシック" pitchFamily="34" charset="-128"/>
              </a:rPr>
              <a:t>  </a:t>
            </a:r>
          </a:p>
        </p:txBody>
      </p:sp>
      <p:sp>
        <p:nvSpPr>
          <p:cNvPr id="43013" name="TextBox 4"/>
          <p:cNvSpPr txBox="1">
            <a:spLocks noChangeArrowheads="1"/>
          </p:cNvSpPr>
          <p:nvPr/>
        </p:nvSpPr>
        <p:spPr bwMode="auto">
          <a:xfrm>
            <a:off x="1600200" y="152400"/>
            <a:ext cx="6400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t>Home-&gt;Resources-&gt;ElectriCandyland Artists-&gt;Jeff Lawson</a:t>
            </a:r>
          </a:p>
        </p:txBody>
      </p:sp>
      <p:pic>
        <p:nvPicPr>
          <p:cNvPr id="43014" name="Picture 5" descr="205500_1894703496609_1512221285_2025229_26161_n.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828800"/>
            <a:ext cx="42672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Content Placeholder 6" descr="lunapic_129531706525272_3.jpg"/>
          <p:cNvPicPr>
            <a:picLocks noChangeAspect="1"/>
          </p:cNvPicPr>
          <p:nvPr/>
        </p:nvPicPr>
        <p:blipFill>
          <a:blip r:embed="rId2">
            <a:extLst>
              <a:ext uri="{28A0092B-C50C-407E-A947-70E740481C1C}">
                <a14:useLocalDpi xmlns:a14="http://schemas.microsoft.com/office/drawing/2010/main" val="0"/>
              </a:ext>
            </a:extLst>
          </a:blip>
          <a:srcRect t="-72449" b="-72449"/>
          <a:stretch>
            <a:fillRect/>
          </a:stretch>
        </p:blipFill>
        <p:spPr bwMode="auto">
          <a:xfrm>
            <a:off x="-533400" y="-51054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Rectangle 2"/>
          <p:cNvSpPr>
            <a:spLocks noGrp="1"/>
          </p:cNvSpPr>
          <p:nvPr>
            <p:ph type="title"/>
          </p:nvPr>
        </p:nvSpPr>
        <p:spPr>
          <a:xfrm>
            <a:off x="457200" y="685800"/>
            <a:ext cx="8229600" cy="1143000"/>
          </a:xfrm>
        </p:spPr>
        <p:txBody>
          <a:bodyPr/>
          <a:lstStyle/>
          <a:p>
            <a:r>
              <a:rPr lang="en-US" smtClean="0">
                <a:ea typeface="ＭＳ Ｐゴシック" pitchFamily="34" charset="-128"/>
              </a:rPr>
              <a:t>Rob Taylor</a:t>
            </a:r>
          </a:p>
        </p:txBody>
      </p:sp>
      <p:sp>
        <p:nvSpPr>
          <p:cNvPr id="44036" name="Rectangle 3"/>
          <p:cNvSpPr>
            <a:spLocks noGrp="1"/>
          </p:cNvSpPr>
          <p:nvPr>
            <p:ph type="body" idx="1"/>
          </p:nvPr>
        </p:nvSpPr>
        <p:spPr>
          <a:xfrm>
            <a:off x="4912895" y="1580147"/>
            <a:ext cx="3733800" cy="4525963"/>
          </a:xfrm>
        </p:spPr>
        <p:txBody>
          <a:bodyPr/>
          <a:lstStyle/>
          <a:p>
            <a:pPr>
              <a:lnSpc>
                <a:spcPct val="80000"/>
              </a:lnSpc>
              <a:buNone/>
            </a:pPr>
            <a:r>
              <a:rPr lang="en-US" sz="1800" dirty="0" smtClean="0">
                <a:ea typeface="ＭＳ Ｐゴシック" pitchFamily="34" charset="-128"/>
              </a:rPr>
              <a:t>Rob Taylor is a pop singer/songwriter from Connecticut. He has been playing Becker Guitars since</a:t>
            </a:r>
          </a:p>
          <a:p>
            <a:pPr>
              <a:lnSpc>
                <a:spcPct val="80000"/>
              </a:lnSpc>
              <a:buNone/>
            </a:pPr>
            <a:r>
              <a:rPr lang="en-US" sz="1800" dirty="0" smtClean="0">
                <a:ea typeface="ＭＳ Ｐゴシック" pitchFamily="34" charset="-128"/>
              </a:rPr>
              <a:t>2007 and owns several instruments including 6 string guitars, basses, a mandolin and an electric Banjo.</a:t>
            </a:r>
          </a:p>
          <a:p>
            <a:pPr>
              <a:lnSpc>
                <a:spcPct val="80000"/>
              </a:lnSpc>
              <a:buNone/>
            </a:pPr>
            <a:r>
              <a:rPr lang="en-US" sz="1800" dirty="0" smtClean="0">
                <a:ea typeface="ＭＳ Ｐゴシック" pitchFamily="34" charset="-128"/>
              </a:rPr>
              <a:t>Becker instruments and Ryan Martin Basses can be heard throughout his albums, “Sun in a Box”, “Come</a:t>
            </a:r>
          </a:p>
          <a:p>
            <a:pPr>
              <a:lnSpc>
                <a:spcPct val="80000"/>
              </a:lnSpc>
              <a:buNone/>
            </a:pPr>
            <a:r>
              <a:rPr lang="en-US" sz="1800" dirty="0" smtClean="0">
                <a:ea typeface="ＭＳ Ｐゴシック" pitchFamily="34" charset="-128"/>
              </a:rPr>
              <a:t>Down Never”, and his upcoming release, ”Imperfectly Sound”.</a:t>
            </a:r>
          </a:p>
          <a:p>
            <a:pPr>
              <a:lnSpc>
                <a:spcPct val="80000"/>
              </a:lnSpc>
              <a:buNone/>
            </a:pPr>
            <a:endParaRPr lang="en-US" sz="1800" dirty="0" smtClean="0">
              <a:ea typeface="ＭＳ Ｐゴシック" pitchFamily="34" charset="-128"/>
            </a:endParaRPr>
          </a:p>
          <a:p>
            <a:pPr>
              <a:lnSpc>
                <a:spcPct val="80000"/>
              </a:lnSpc>
              <a:buNone/>
            </a:pPr>
            <a:endParaRPr lang="en-US" sz="1800" dirty="0" smtClean="0">
              <a:ea typeface="ＭＳ Ｐゴシック" pitchFamily="34" charset="-128"/>
            </a:endParaRPr>
          </a:p>
          <a:p>
            <a:pPr>
              <a:lnSpc>
                <a:spcPct val="80000"/>
              </a:lnSpc>
              <a:buNone/>
            </a:pPr>
            <a:endParaRPr lang="en-US" sz="1800" dirty="0" smtClean="0">
              <a:ea typeface="ＭＳ Ｐゴシック" pitchFamily="34" charset="-128"/>
            </a:endParaRPr>
          </a:p>
          <a:p>
            <a:pPr>
              <a:lnSpc>
                <a:spcPct val="80000"/>
              </a:lnSpc>
              <a:buNone/>
            </a:pPr>
            <a:r>
              <a:rPr lang="en-US" sz="1800" dirty="0" smtClean="0">
                <a:ea typeface="ＭＳ Ｐゴシック" pitchFamily="34" charset="-128"/>
              </a:rPr>
              <a:t>like him on </a:t>
            </a:r>
            <a:r>
              <a:rPr lang="en-US" sz="1800" dirty="0" err="1" smtClean="0">
                <a:ea typeface="ＭＳ Ｐゴシック" pitchFamily="34" charset="-128"/>
              </a:rPr>
              <a:t>facebook</a:t>
            </a:r>
            <a:r>
              <a:rPr lang="en-US" sz="1800" dirty="0" smtClean="0">
                <a:ea typeface="ＭＳ Ｐゴシック" pitchFamily="34" charset="-128"/>
              </a:rPr>
              <a:t>:</a:t>
            </a:r>
          </a:p>
          <a:p>
            <a:pPr>
              <a:lnSpc>
                <a:spcPct val="80000"/>
              </a:lnSpc>
              <a:buNone/>
            </a:pPr>
            <a:endParaRPr lang="en-US" sz="1800" dirty="0" smtClean="0">
              <a:ea typeface="ＭＳ Ｐゴシック" pitchFamily="34" charset="-128"/>
            </a:endParaRPr>
          </a:p>
          <a:p>
            <a:pPr>
              <a:lnSpc>
                <a:spcPct val="80000"/>
              </a:lnSpc>
              <a:buNone/>
            </a:pPr>
            <a:r>
              <a:rPr lang="en-US" sz="1800" dirty="0" smtClean="0">
                <a:ea typeface="ＭＳ Ｐゴシック" pitchFamily="34" charset="-128"/>
              </a:rPr>
              <a:t>http://www.facebook.com/#!/pages/Rob-Taylor/128104770662</a:t>
            </a:r>
          </a:p>
          <a:p>
            <a:pPr>
              <a:lnSpc>
                <a:spcPct val="80000"/>
              </a:lnSpc>
              <a:buFont typeface="Arial" charset="0"/>
              <a:buNone/>
            </a:pPr>
            <a:r>
              <a:rPr lang="en-US" sz="1800" dirty="0" smtClean="0">
                <a:ea typeface="ＭＳ Ｐゴシック" pitchFamily="34" charset="-128"/>
              </a:rPr>
              <a:t>	</a:t>
            </a:r>
            <a:r>
              <a:rPr lang="en-US" sz="1800" dirty="0" smtClean="0">
                <a:ea typeface="ＭＳ Ｐゴシック" pitchFamily="34" charset="-128"/>
                <a:hlinkClick r:id="rId3"/>
              </a:rPr>
              <a:t>www.robtaylor.com</a:t>
            </a:r>
            <a:r>
              <a:rPr lang="en-US" sz="1800" dirty="0" smtClean="0">
                <a:ea typeface="ＭＳ Ｐゴシック" pitchFamily="34" charset="-128"/>
              </a:rPr>
              <a:t> </a:t>
            </a:r>
          </a:p>
        </p:txBody>
      </p:sp>
      <p:sp>
        <p:nvSpPr>
          <p:cNvPr id="44037" name="TextBox 4"/>
          <p:cNvSpPr txBox="1">
            <a:spLocks noChangeArrowheads="1"/>
          </p:cNvSpPr>
          <p:nvPr/>
        </p:nvSpPr>
        <p:spPr bwMode="auto">
          <a:xfrm>
            <a:off x="1447800" y="0"/>
            <a:ext cx="6553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t>Home-&gt;Resources-&gt;ElectriCandyland Artists-&gt;Rob Taylor</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Content Placeholder 6" descr="lunapic_129531706525272_3.jpg"/>
          <p:cNvPicPr>
            <a:picLocks noChangeAspect="1"/>
          </p:cNvPicPr>
          <p:nvPr/>
        </p:nvPicPr>
        <p:blipFill>
          <a:blip r:embed="rId3">
            <a:extLst>
              <a:ext uri="{28A0092B-C50C-407E-A947-70E740481C1C}">
                <a14:useLocalDpi xmlns:a14="http://schemas.microsoft.com/office/drawing/2010/main" val="0"/>
              </a:ext>
            </a:extLst>
          </a:blip>
          <a:srcRect t="-72449" b="-72449"/>
          <a:stretch>
            <a:fillRect/>
          </a:stretch>
        </p:blipFill>
        <p:spPr bwMode="auto">
          <a:xfrm>
            <a:off x="-533400" y="-51054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Rectangle 2"/>
          <p:cNvSpPr>
            <a:spLocks noGrp="1"/>
          </p:cNvSpPr>
          <p:nvPr>
            <p:ph type="title"/>
          </p:nvPr>
        </p:nvSpPr>
        <p:spPr>
          <a:xfrm>
            <a:off x="457200" y="609600"/>
            <a:ext cx="8229600" cy="1143000"/>
          </a:xfrm>
        </p:spPr>
        <p:txBody>
          <a:bodyPr/>
          <a:lstStyle/>
          <a:p>
            <a:r>
              <a:rPr lang="en-US" smtClean="0">
                <a:solidFill>
                  <a:schemeClr val="bg1"/>
                </a:solidFill>
                <a:ea typeface="ＭＳ Ｐゴシック" pitchFamily="34" charset="-128"/>
              </a:rPr>
              <a:t>Contact</a:t>
            </a:r>
          </a:p>
        </p:txBody>
      </p:sp>
      <p:sp>
        <p:nvSpPr>
          <p:cNvPr id="46084" name="Rectangle 3"/>
          <p:cNvSpPr>
            <a:spLocks noGrp="1"/>
          </p:cNvSpPr>
          <p:nvPr>
            <p:ph type="body" idx="1"/>
          </p:nvPr>
        </p:nvSpPr>
        <p:spPr/>
        <p:txBody>
          <a:bodyPr/>
          <a:lstStyle/>
          <a:p>
            <a:pPr algn="ctr">
              <a:buFont typeface="Arial" charset="0"/>
              <a:buNone/>
            </a:pPr>
            <a:r>
              <a:rPr lang="en-US" smtClean="0">
                <a:solidFill>
                  <a:schemeClr val="bg1"/>
                </a:solidFill>
                <a:ea typeface="ＭＳ Ｐゴシック" pitchFamily="34" charset="-128"/>
              </a:rPr>
              <a:t>Becker Guitars</a:t>
            </a:r>
          </a:p>
          <a:p>
            <a:pPr algn="ctr">
              <a:buFont typeface="Arial" charset="0"/>
              <a:buNone/>
            </a:pPr>
            <a:r>
              <a:rPr lang="en-US" smtClean="0">
                <a:solidFill>
                  <a:schemeClr val="bg1"/>
                </a:solidFill>
                <a:ea typeface="ＭＳ Ｐゴシック" pitchFamily="34" charset="-128"/>
              </a:rPr>
              <a:t>44A Union Street</a:t>
            </a:r>
          </a:p>
          <a:p>
            <a:pPr algn="ctr">
              <a:buFont typeface="Arial" charset="0"/>
              <a:buNone/>
            </a:pPr>
            <a:r>
              <a:rPr lang="en-US" smtClean="0">
                <a:solidFill>
                  <a:schemeClr val="bg1"/>
                </a:solidFill>
                <a:ea typeface="ＭＳ Ｐゴシック" pitchFamily="34" charset="-128"/>
              </a:rPr>
              <a:t>Attleboro, MA 02703</a:t>
            </a:r>
          </a:p>
          <a:p>
            <a:pPr algn="ctr">
              <a:buFont typeface="Arial" charset="0"/>
              <a:buNone/>
            </a:pPr>
            <a:r>
              <a:rPr lang="en-US" smtClean="0">
                <a:solidFill>
                  <a:schemeClr val="bg1"/>
                </a:solidFill>
                <a:ea typeface="ＭＳ Ｐゴシック" pitchFamily="34" charset="-128"/>
              </a:rPr>
              <a:t>Phone: (508)222-9800</a:t>
            </a:r>
          </a:p>
          <a:p>
            <a:pPr algn="ctr">
              <a:buFont typeface="Arial" charset="0"/>
              <a:buNone/>
            </a:pPr>
            <a:r>
              <a:rPr lang="en-US" smtClean="0">
                <a:solidFill>
                  <a:schemeClr val="bg1"/>
                </a:solidFill>
                <a:ea typeface="ＭＳ Ｐゴシック" pitchFamily="34" charset="-128"/>
              </a:rPr>
              <a:t>Fax: (508)9801</a:t>
            </a:r>
          </a:p>
          <a:p>
            <a:pPr algn="ctr">
              <a:buFont typeface="Arial" charset="0"/>
              <a:buNone/>
            </a:pPr>
            <a:r>
              <a:rPr lang="en-US" smtClean="0">
                <a:solidFill>
                  <a:schemeClr val="bg1"/>
                </a:solidFill>
                <a:ea typeface="ＭＳ Ｐゴシック" pitchFamily="34" charset="-128"/>
              </a:rPr>
              <a:t>Email: </a:t>
            </a:r>
            <a:r>
              <a:rPr lang="en-US" smtClean="0">
                <a:solidFill>
                  <a:schemeClr val="bg1"/>
                </a:solidFill>
                <a:ea typeface="ＭＳ Ｐゴシック" pitchFamily="34" charset="-128"/>
                <a:hlinkClick r:id="rId4"/>
              </a:rPr>
              <a:t>beckerguitars@gmail.com</a:t>
            </a:r>
            <a:endParaRPr lang="en-US" smtClean="0">
              <a:solidFill>
                <a:schemeClr val="bg1"/>
              </a:solidFill>
              <a:ea typeface="ＭＳ Ｐゴシック" pitchFamily="34" charset="-128"/>
            </a:endParaRPr>
          </a:p>
          <a:p>
            <a:pPr algn="ctr">
              <a:buFont typeface="Arial" charset="0"/>
              <a:buNone/>
            </a:pPr>
            <a:r>
              <a:rPr lang="en-US" smtClean="0">
                <a:solidFill>
                  <a:schemeClr val="bg1"/>
                </a:solidFill>
                <a:ea typeface="ＭＳ Ｐゴシック" pitchFamily="34" charset="-128"/>
                <a:hlinkClick r:id="rId5"/>
              </a:rPr>
              <a:t>www.facebook.com/beckerguitars</a:t>
            </a:r>
            <a:endParaRPr lang="en-US" smtClean="0">
              <a:solidFill>
                <a:schemeClr val="bg1"/>
              </a:solidFill>
              <a:ea typeface="ＭＳ Ｐゴシック" pitchFamily="34" charset="-128"/>
            </a:endParaRPr>
          </a:p>
          <a:p>
            <a:pPr algn="ctr">
              <a:buFont typeface="Arial" charset="0"/>
              <a:buNone/>
            </a:pPr>
            <a:endParaRPr lang="en-US" smtClean="0">
              <a:solidFill>
                <a:schemeClr val="bg1"/>
              </a:solidFill>
              <a:ea typeface="ＭＳ Ｐゴシック" pitchFamily="34" charset="-128"/>
            </a:endParaRPr>
          </a:p>
        </p:txBody>
      </p:sp>
      <p:sp>
        <p:nvSpPr>
          <p:cNvPr id="46085" name="Text Box 6"/>
          <p:cNvSpPr txBox="1">
            <a:spLocks noChangeArrowheads="1"/>
          </p:cNvSpPr>
          <p:nvPr/>
        </p:nvSpPr>
        <p:spPr bwMode="auto">
          <a:xfrm>
            <a:off x="2286000" y="0"/>
            <a:ext cx="3962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spcBef>
                <a:spcPct val="50000"/>
              </a:spcBef>
            </a:pPr>
            <a:r>
              <a:rPr lang="en-US">
                <a:solidFill>
                  <a:schemeClr val="bg1"/>
                </a:solidFill>
              </a:rPr>
              <a:t>Home-&gt;Resources-&gt;Contact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5" y="-5029200"/>
            <a:ext cx="10521950" cy="1684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07" name="Title 1"/>
          <p:cNvSpPr>
            <a:spLocks noGrp="1"/>
          </p:cNvSpPr>
          <p:nvPr>
            <p:ph type="title"/>
          </p:nvPr>
        </p:nvSpPr>
        <p:spPr>
          <a:xfrm>
            <a:off x="457200" y="609600"/>
            <a:ext cx="8229600" cy="1143000"/>
          </a:xfrm>
        </p:spPr>
        <p:txBody>
          <a:bodyPr/>
          <a:lstStyle/>
          <a:p>
            <a:r>
              <a:rPr lang="en-US" smtClean="0">
                <a:ea typeface="ＭＳ Ｐゴシック" pitchFamily="34" charset="-128"/>
              </a:rPr>
              <a:t>Instrument Gallery</a:t>
            </a:r>
          </a:p>
        </p:txBody>
      </p:sp>
      <p:sp>
        <p:nvSpPr>
          <p:cNvPr id="47108" name="Content Placeholder 2"/>
          <p:cNvSpPr>
            <a:spLocks noGrp="1"/>
          </p:cNvSpPr>
          <p:nvPr>
            <p:ph idx="1"/>
          </p:nvPr>
        </p:nvSpPr>
        <p:spPr>
          <a:xfrm>
            <a:off x="457200" y="1905000"/>
            <a:ext cx="8229600" cy="4221163"/>
          </a:xfrm>
        </p:spPr>
        <p:txBody>
          <a:bodyPr/>
          <a:lstStyle/>
          <a:p>
            <a:r>
              <a:rPr lang="en-US" smtClean="0">
                <a:ea typeface="ＭＳ Ｐゴシック" pitchFamily="34" charset="-128"/>
              </a:rPr>
              <a:t>This page will contain all photos from the Guitar, bass, Mandolin, and Custom pages</a:t>
            </a:r>
          </a:p>
          <a:p>
            <a:r>
              <a:rPr lang="en-US" smtClean="0">
                <a:ea typeface="ＭＳ Ｐゴシック" pitchFamily="34" charset="-128"/>
              </a:rPr>
              <a:t>Photos should be laid out in albums by instrument</a:t>
            </a:r>
          </a:p>
          <a:p>
            <a:r>
              <a:rPr lang="en-US" smtClean="0">
                <a:ea typeface="ＭＳ Ｐゴシック" pitchFamily="34" charset="-128"/>
              </a:rPr>
              <a:t>Each instrument needs to be properly labeled (see notes section for “Instrument Name: File Name” layout)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5" y="-5029200"/>
            <a:ext cx="10521950" cy="1684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1" name="Title 1"/>
          <p:cNvSpPr>
            <a:spLocks noGrp="1"/>
          </p:cNvSpPr>
          <p:nvPr>
            <p:ph type="title"/>
          </p:nvPr>
        </p:nvSpPr>
        <p:spPr>
          <a:xfrm>
            <a:off x="228600" y="990600"/>
            <a:ext cx="8686800" cy="1143000"/>
          </a:xfrm>
        </p:spPr>
        <p:txBody>
          <a:bodyPr/>
          <a:lstStyle/>
          <a:p>
            <a:r>
              <a:rPr lang="en-US" dirty="0" smtClean="0">
                <a:ea typeface="ＭＳ Ｐゴシック" pitchFamily="34" charset="-128"/>
              </a:rPr>
              <a:t>Prototypes and Discontinued Models Gallery</a:t>
            </a:r>
          </a:p>
        </p:txBody>
      </p:sp>
      <p:sp>
        <p:nvSpPr>
          <p:cNvPr id="48132" name="Content Placeholder 2"/>
          <p:cNvSpPr>
            <a:spLocks noGrp="1"/>
          </p:cNvSpPr>
          <p:nvPr>
            <p:ph idx="1"/>
          </p:nvPr>
        </p:nvSpPr>
        <p:spPr>
          <a:xfrm>
            <a:off x="457200" y="2362200"/>
            <a:ext cx="8229600" cy="3763963"/>
          </a:xfrm>
        </p:spPr>
        <p:txBody>
          <a:bodyPr/>
          <a:lstStyle/>
          <a:p>
            <a:r>
              <a:rPr lang="en-US" smtClean="0">
                <a:ea typeface="ＭＳ Ｐゴシック" pitchFamily="34" charset="-128"/>
              </a:rPr>
              <a:t>This page will be set up identical to our Instrument Gallery Page, but will feature prototypes and discontinued models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Content Placeholder 6" descr="lunapic_129531706525272_3.jpg"/>
          <p:cNvPicPr>
            <a:picLocks noChangeAspect="1"/>
          </p:cNvPicPr>
          <p:nvPr/>
        </p:nvPicPr>
        <p:blipFill>
          <a:blip r:embed="rId3">
            <a:extLst>
              <a:ext uri="{28A0092B-C50C-407E-A947-70E740481C1C}">
                <a14:useLocalDpi xmlns:a14="http://schemas.microsoft.com/office/drawing/2010/main" val="0"/>
              </a:ext>
            </a:extLst>
          </a:blip>
          <a:srcRect t="-72449" b="-72449"/>
          <a:stretch>
            <a:fillRect/>
          </a:stretch>
        </p:blipFill>
        <p:spPr bwMode="auto">
          <a:xfrm>
            <a:off x="-533400" y="-51054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fontScale="90000"/>
          </a:bodyPr>
          <a:lstStyle/>
          <a:p>
            <a:pPr eaLnBrk="1" hangingPunct="1">
              <a:defRPr/>
            </a:pPr>
            <a:r>
              <a:rPr lang="en-US" sz="3600" smtClean="0">
                <a:solidFill>
                  <a:schemeClr val="bg1"/>
                </a:solidFill>
              </a:rPr>
              <a:t/>
            </a:r>
            <a:br>
              <a:rPr lang="en-US" sz="3600" smtClean="0">
                <a:solidFill>
                  <a:schemeClr val="bg1"/>
                </a:solidFill>
              </a:rPr>
            </a:br>
            <a:r>
              <a:rPr lang="en-US" sz="3600" smtClean="0">
                <a:solidFill>
                  <a:schemeClr val="bg1"/>
                </a:solidFill>
              </a:rPr>
              <a:t/>
            </a:r>
            <a:br>
              <a:rPr lang="en-US" sz="3600" smtClean="0">
                <a:solidFill>
                  <a:schemeClr val="bg1"/>
                </a:solidFill>
              </a:rPr>
            </a:br>
            <a:r>
              <a:rPr lang="en-US" sz="3600" smtClean="0">
                <a:solidFill>
                  <a:schemeClr val="bg1"/>
                </a:solidFill>
              </a:rPr>
              <a:t>Mistress</a:t>
            </a:r>
          </a:p>
        </p:txBody>
      </p:sp>
      <p:sp>
        <p:nvSpPr>
          <p:cNvPr id="6148" name="Content Placeholder 2"/>
          <p:cNvSpPr>
            <a:spLocks noGrp="1"/>
          </p:cNvSpPr>
          <p:nvPr>
            <p:ph sz="half" idx="1"/>
          </p:nvPr>
        </p:nvSpPr>
        <p:spPr>
          <a:xfrm>
            <a:off x="609600" y="3048000"/>
            <a:ext cx="3505200" cy="1614488"/>
          </a:xfrm>
        </p:spPr>
        <p:txBody>
          <a:bodyPr/>
          <a:lstStyle/>
          <a:p>
            <a:pPr eaLnBrk="1" hangingPunct="1"/>
            <a:endParaRPr lang="en-US" smtClean="0">
              <a:ea typeface="ＭＳ Ｐゴシック" pitchFamily="34" charset="-128"/>
            </a:endParaRPr>
          </a:p>
        </p:txBody>
      </p:sp>
      <p:sp>
        <p:nvSpPr>
          <p:cNvPr id="6149" name="Content Placeholder 3"/>
          <p:cNvSpPr>
            <a:spLocks noGrp="1"/>
          </p:cNvSpPr>
          <p:nvPr>
            <p:ph sz="half" idx="2"/>
          </p:nvPr>
        </p:nvSpPr>
        <p:spPr>
          <a:xfrm>
            <a:off x="4648200" y="1905000"/>
            <a:ext cx="4038600" cy="4525963"/>
          </a:xfrm>
        </p:spPr>
        <p:txBody>
          <a:bodyPr/>
          <a:lstStyle/>
          <a:p>
            <a:pPr eaLnBrk="1" hangingPunct="1">
              <a:buFont typeface="Arial" charset="0"/>
              <a:buNone/>
            </a:pPr>
            <a:r>
              <a:rPr lang="en-US" dirty="0" smtClean="0">
                <a:solidFill>
                  <a:schemeClr val="bg1"/>
                </a:solidFill>
                <a:ea typeface="ＭＳ Ｐゴシック" pitchFamily="34" charset="-128"/>
              </a:rPr>
              <a:t>Available in:</a:t>
            </a:r>
          </a:p>
          <a:p>
            <a:pPr eaLnBrk="1" hangingPunct="1"/>
            <a:r>
              <a:rPr lang="en-US" dirty="0" smtClean="0">
                <a:solidFill>
                  <a:schemeClr val="bg1"/>
                </a:solidFill>
                <a:ea typeface="ＭＳ Ｐゴシック" pitchFamily="34" charset="-128"/>
              </a:rPr>
              <a:t>Head Hunter Theme</a:t>
            </a:r>
          </a:p>
          <a:p>
            <a:pPr eaLnBrk="1" hangingPunct="1"/>
            <a:r>
              <a:rPr lang="en-US" dirty="0" smtClean="0">
                <a:solidFill>
                  <a:schemeClr val="bg1"/>
                </a:solidFill>
                <a:ea typeface="ＭＳ Ｐゴシック" pitchFamily="34" charset="-128"/>
              </a:rPr>
              <a:t>Chameleon Theme</a:t>
            </a:r>
          </a:p>
          <a:p>
            <a:pPr eaLnBrk="1" hangingPunct="1"/>
            <a:r>
              <a:rPr lang="en-US" dirty="0" smtClean="0">
                <a:solidFill>
                  <a:schemeClr val="bg1"/>
                </a:solidFill>
                <a:ea typeface="ＭＳ Ｐゴシック" pitchFamily="34" charset="-128"/>
              </a:rPr>
              <a:t>House Theme</a:t>
            </a:r>
          </a:p>
          <a:p>
            <a:pPr eaLnBrk="1" hangingPunct="1"/>
            <a:r>
              <a:rPr lang="en-US" dirty="0" smtClean="0">
                <a:solidFill>
                  <a:schemeClr val="bg1"/>
                </a:solidFill>
                <a:ea typeface="ＭＳ Ｐゴシック" pitchFamily="34" charset="-128"/>
              </a:rPr>
              <a:t>Nashville Theme</a:t>
            </a:r>
          </a:p>
          <a:p>
            <a:pPr eaLnBrk="1" hangingPunct="1"/>
            <a:r>
              <a:rPr lang="en-US" dirty="0" smtClean="0">
                <a:solidFill>
                  <a:schemeClr val="bg1"/>
                </a:solidFill>
                <a:ea typeface="ＭＳ Ｐゴシック" pitchFamily="34" charset="-128"/>
              </a:rPr>
              <a:t>Custom</a:t>
            </a:r>
          </a:p>
          <a:p>
            <a:pPr eaLnBrk="1" hangingPunct="1"/>
            <a:endParaRPr lang="en-US" dirty="0" smtClean="0">
              <a:solidFill>
                <a:schemeClr val="bg1"/>
              </a:solidFill>
              <a:ea typeface="ＭＳ Ｐゴシック" pitchFamily="34" charset="-128"/>
            </a:endParaRPr>
          </a:p>
        </p:txBody>
      </p:sp>
      <p:sp>
        <p:nvSpPr>
          <p:cNvPr id="6150" name="Text Box 12"/>
          <p:cNvSpPr txBox="1">
            <a:spLocks noChangeArrowheads="1"/>
          </p:cNvSpPr>
          <p:nvPr/>
        </p:nvSpPr>
        <p:spPr bwMode="auto">
          <a:xfrm>
            <a:off x="1371600" y="0"/>
            <a:ext cx="43434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spcBef>
                <a:spcPct val="50000"/>
              </a:spcBef>
            </a:pPr>
            <a:r>
              <a:rPr lang="en-US">
                <a:solidFill>
                  <a:schemeClr val="bg1"/>
                </a:solidFill>
              </a:rPr>
              <a:t>Home-&gt;Guitars-&gt;Models-&gt;Mistress</a:t>
            </a:r>
          </a:p>
          <a:p>
            <a:pPr defTabSz="914400" eaLnBrk="1" hangingPunct="1">
              <a:spcBef>
                <a:spcPct val="50000"/>
              </a:spcBef>
            </a:pP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Content Placeholder 6" descr="lunapic_129531706525272_3.jpg"/>
          <p:cNvPicPr>
            <a:picLocks noChangeAspect="1"/>
          </p:cNvPicPr>
          <p:nvPr/>
        </p:nvPicPr>
        <p:blipFill>
          <a:blip r:embed="rId3">
            <a:extLst>
              <a:ext uri="{28A0092B-C50C-407E-A947-70E740481C1C}">
                <a14:useLocalDpi xmlns:a14="http://schemas.microsoft.com/office/drawing/2010/main" val="0"/>
              </a:ext>
            </a:extLst>
          </a:blip>
          <a:srcRect t="-72449" b="-72449"/>
          <a:stretch>
            <a:fillRect/>
          </a:stretch>
        </p:blipFill>
        <p:spPr bwMode="auto">
          <a:xfrm>
            <a:off x="-533400" y="-51054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fontScale="90000"/>
          </a:bodyPr>
          <a:lstStyle/>
          <a:p>
            <a:pPr eaLnBrk="1" hangingPunct="1">
              <a:defRPr/>
            </a:pPr>
            <a:r>
              <a:rPr lang="en-US" sz="3600" smtClean="0">
                <a:solidFill>
                  <a:schemeClr val="bg1"/>
                </a:solidFill>
              </a:rPr>
              <a:t/>
            </a:r>
            <a:br>
              <a:rPr lang="en-US" sz="3600" smtClean="0">
                <a:solidFill>
                  <a:schemeClr val="bg1"/>
                </a:solidFill>
              </a:rPr>
            </a:br>
            <a:r>
              <a:rPr lang="en-US" sz="3600" smtClean="0">
                <a:solidFill>
                  <a:schemeClr val="bg1"/>
                </a:solidFill>
              </a:rPr>
              <a:t/>
            </a:r>
            <a:br>
              <a:rPr lang="en-US" sz="3600" smtClean="0">
                <a:solidFill>
                  <a:schemeClr val="bg1"/>
                </a:solidFill>
              </a:rPr>
            </a:br>
            <a:r>
              <a:rPr lang="en-US" sz="3600" smtClean="0">
                <a:solidFill>
                  <a:schemeClr val="bg1"/>
                </a:solidFill>
              </a:rPr>
              <a:t>Dark Horse</a:t>
            </a:r>
          </a:p>
        </p:txBody>
      </p:sp>
      <p:sp>
        <p:nvSpPr>
          <p:cNvPr id="7172" name="Content Placeholder 3"/>
          <p:cNvSpPr>
            <a:spLocks noGrp="1"/>
          </p:cNvSpPr>
          <p:nvPr>
            <p:ph sz="half" idx="2"/>
          </p:nvPr>
        </p:nvSpPr>
        <p:spPr>
          <a:xfrm>
            <a:off x="4648200" y="2133600"/>
            <a:ext cx="4038600" cy="4525963"/>
          </a:xfrm>
        </p:spPr>
        <p:txBody>
          <a:bodyPr/>
          <a:lstStyle/>
          <a:p>
            <a:pPr eaLnBrk="1" hangingPunct="1">
              <a:buFont typeface="Arial" charset="0"/>
              <a:buNone/>
            </a:pPr>
            <a:r>
              <a:rPr lang="en-US" dirty="0" smtClean="0">
                <a:solidFill>
                  <a:schemeClr val="bg1"/>
                </a:solidFill>
                <a:ea typeface="ＭＳ Ｐゴシック" pitchFamily="34" charset="-128"/>
              </a:rPr>
              <a:t>Available in:</a:t>
            </a:r>
          </a:p>
          <a:p>
            <a:pPr eaLnBrk="1" hangingPunct="1"/>
            <a:r>
              <a:rPr lang="en-US" dirty="0" smtClean="0">
                <a:solidFill>
                  <a:schemeClr val="bg1"/>
                </a:solidFill>
                <a:ea typeface="ＭＳ Ｐゴシック" pitchFamily="34" charset="-128"/>
              </a:rPr>
              <a:t>Head Hunter Theme</a:t>
            </a:r>
          </a:p>
          <a:p>
            <a:pPr eaLnBrk="1" hangingPunct="1"/>
            <a:r>
              <a:rPr lang="en-US" dirty="0" smtClean="0">
                <a:solidFill>
                  <a:schemeClr val="bg1"/>
                </a:solidFill>
                <a:ea typeface="ＭＳ Ｐゴシック" pitchFamily="34" charset="-128"/>
              </a:rPr>
              <a:t>Chameleon Theme</a:t>
            </a:r>
          </a:p>
          <a:p>
            <a:pPr eaLnBrk="1" hangingPunct="1"/>
            <a:r>
              <a:rPr lang="en-US" dirty="0" smtClean="0">
                <a:solidFill>
                  <a:schemeClr val="bg1"/>
                </a:solidFill>
                <a:ea typeface="ＭＳ Ｐゴシック" pitchFamily="34" charset="-128"/>
              </a:rPr>
              <a:t>House Theme</a:t>
            </a:r>
          </a:p>
          <a:p>
            <a:pPr eaLnBrk="1" hangingPunct="1"/>
            <a:r>
              <a:rPr lang="en-US" dirty="0" smtClean="0">
                <a:solidFill>
                  <a:schemeClr val="bg1"/>
                </a:solidFill>
                <a:ea typeface="ＭＳ Ｐゴシック" pitchFamily="34" charset="-128"/>
              </a:rPr>
              <a:t>Nashville Theme</a:t>
            </a:r>
          </a:p>
          <a:p>
            <a:pPr eaLnBrk="1" hangingPunct="1"/>
            <a:r>
              <a:rPr lang="en-US" dirty="0" smtClean="0">
                <a:solidFill>
                  <a:schemeClr val="bg1"/>
                </a:solidFill>
                <a:ea typeface="ＭＳ Ｐゴシック" pitchFamily="34" charset="-128"/>
              </a:rPr>
              <a:t>Custom</a:t>
            </a:r>
          </a:p>
          <a:p>
            <a:pPr eaLnBrk="1" hangingPunct="1"/>
            <a:endParaRPr lang="en-US" dirty="0" smtClean="0">
              <a:solidFill>
                <a:schemeClr val="bg1"/>
              </a:solidFill>
              <a:ea typeface="ＭＳ Ｐゴシック" pitchFamily="34" charset="-128"/>
            </a:endParaRPr>
          </a:p>
        </p:txBody>
      </p:sp>
      <p:sp>
        <p:nvSpPr>
          <p:cNvPr id="7173" name="Text Box 11"/>
          <p:cNvSpPr txBox="1">
            <a:spLocks noChangeArrowheads="1"/>
          </p:cNvSpPr>
          <p:nvPr/>
        </p:nvSpPr>
        <p:spPr bwMode="auto">
          <a:xfrm>
            <a:off x="1419225" y="0"/>
            <a:ext cx="4371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spcBef>
                <a:spcPct val="50000"/>
              </a:spcBef>
            </a:pPr>
            <a:r>
              <a:rPr lang="en-US">
                <a:solidFill>
                  <a:schemeClr val="bg1"/>
                </a:solidFill>
              </a:rPr>
              <a:t>Home-&gt;Guitars-&gt;Models-&gt;Dark Horse</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Content Placeholder 6" descr="lunapic_129531706525272_3.jpg"/>
          <p:cNvPicPr>
            <a:picLocks noGrp="1" noChangeAspect="1"/>
          </p:cNvPicPr>
          <p:nvPr/>
        </p:nvPicPr>
        <p:blipFill>
          <a:blip r:embed="rId3">
            <a:extLst>
              <a:ext uri="{28A0092B-C50C-407E-A947-70E740481C1C}">
                <a14:useLocalDpi xmlns:a14="http://schemas.microsoft.com/office/drawing/2010/main" val="0"/>
              </a:ext>
            </a:extLst>
          </a:blip>
          <a:srcRect t="-72449" b="-72449"/>
          <a:stretch>
            <a:fillRect/>
          </a:stretch>
        </p:blipFill>
        <p:spPr bwMode="auto">
          <a:xfrm>
            <a:off x="-685800" y="-49911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fontScale="90000"/>
          </a:bodyPr>
          <a:lstStyle/>
          <a:p>
            <a:pPr eaLnBrk="1" hangingPunct="1">
              <a:defRPr/>
            </a:pPr>
            <a:r>
              <a:rPr lang="en-US" sz="3600" smtClean="0">
                <a:solidFill>
                  <a:schemeClr val="bg1"/>
                </a:solidFill>
              </a:rPr>
              <a:t/>
            </a:r>
            <a:br>
              <a:rPr lang="en-US" sz="3600" smtClean="0">
                <a:solidFill>
                  <a:schemeClr val="bg1"/>
                </a:solidFill>
              </a:rPr>
            </a:br>
            <a:r>
              <a:rPr lang="en-US" sz="3600" smtClean="0">
                <a:solidFill>
                  <a:schemeClr val="bg1"/>
                </a:solidFill>
              </a:rPr>
              <a:t/>
            </a:r>
            <a:br>
              <a:rPr lang="en-US" sz="3600" smtClean="0">
                <a:solidFill>
                  <a:schemeClr val="bg1"/>
                </a:solidFill>
              </a:rPr>
            </a:br>
            <a:r>
              <a:rPr lang="en-US" sz="3600" smtClean="0">
                <a:solidFill>
                  <a:schemeClr val="bg1"/>
                </a:solidFill>
              </a:rPr>
              <a:t>Hornet</a:t>
            </a:r>
          </a:p>
        </p:txBody>
      </p:sp>
      <p:sp>
        <p:nvSpPr>
          <p:cNvPr id="8196" name="Content Placeholder 3"/>
          <p:cNvSpPr>
            <a:spLocks noGrp="1"/>
          </p:cNvSpPr>
          <p:nvPr>
            <p:ph sz="half" idx="2"/>
          </p:nvPr>
        </p:nvSpPr>
        <p:spPr/>
        <p:txBody>
          <a:bodyPr/>
          <a:lstStyle/>
          <a:p>
            <a:pPr eaLnBrk="1" hangingPunct="1">
              <a:buFont typeface="Arial" charset="0"/>
              <a:buNone/>
            </a:pPr>
            <a:endParaRPr lang="en-US" dirty="0" smtClean="0">
              <a:ea typeface="ＭＳ Ｐゴシック" pitchFamily="34" charset="-128"/>
            </a:endParaRPr>
          </a:p>
          <a:p>
            <a:pPr eaLnBrk="1" hangingPunct="1">
              <a:buFont typeface="Arial" charset="0"/>
              <a:buNone/>
            </a:pPr>
            <a:r>
              <a:rPr lang="en-US" dirty="0" smtClean="0">
                <a:solidFill>
                  <a:schemeClr val="bg1"/>
                </a:solidFill>
                <a:ea typeface="ＭＳ Ｐゴシック" pitchFamily="34" charset="-128"/>
              </a:rPr>
              <a:t>Available in:</a:t>
            </a:r>
          </a:p>
          <a:p>
            <a:pPr eaLnBrk="1" hangingPunct="1"/>
            <a:r>
              <a:rPr lang="en-US" dirty="0" smtClean="0">
                <a:solidFill>
                  <a:schemeClr val="bg1"/>
                </a:solidFill>
                <a:ea typeface="ＭＳ Ｐゴシック" pitchFamily="34" charset="-128"/>
              </a:rPr>
              <a:t>Head Hunter Theme</a:t>
            </a:r>
          </a:p>
          <a:p>
            <a:pPr eaLnBrk="1" hangingPunct="1"/>
            <a:r>
              <a:rPr lang="en-US" dirty="0" smtClean="0">
                <a:solidFill>
                  <a:schemeClr val="bg1"/>
                </a:solidFill>
                <a:ea typeface="ＭＳ Ｐゴシック" pitchFamily="34" charset="-128"/>
              </a:rPr>
              <a:t>Chameleon Theme</a:t>
            </a:r>
          </a:p>
          <a:p>
            <a:pPr eaLnBrk="1" hangingPunct="1"/>
            <a:r>
              <a:rPr lang="en-US" dirty="0" smtClean="0">
                <a:solidFill>
                  <a:schemeClr val="bg1"/>
                </a:solidFill>
                <a:ea typeface="ＭＳ Ｐゴシック" pitchFamily="34" charset="-128"/>
              </a:rPr>
              <a:t>House Theme</a:t>
            </a:r>
          </a:p>
          <a:p>
            <a:pPr eaLnBrk="1" hangingPunct="1"/>
            <a:r>
              <a:rPr lang="en-US" dirty="0" smtClean="0">
                <a:solidFill>
                  <a:schemeClr val="bg1"/>
                </a:solidFill>
                <a:ea typeface="ＭＳ Ｐゴシック" pitchFamily="34" charset="-128"/>
              </a:rPr>
              <a:t>Nashville Theme</a:t>
            </a:r>
          </a:p>
          <a:p>
            <a:pPr eaLnBrk="1" hangingPunct="1"/>
            <a:r>
              <a:rPr lang="en-US" dirty="0" smtClean="0">
                <a:solidFill>
                  <a:schemeClr val="bg1"/>
                </a:solidFill>
                <a:ea typeface="ＭＳ Ｐゴシック" pitchFamily="34" charset="-128"/>
              </a:rPr>
              <a:t>custom</a:t>
            </a:r>
          </a:p>
          <a:p>
            <a:pPr eaLnBrk="1" hangingPunct="1">
              <a:buFont typeface="Arial" charset="0"/>
              <a:buNone/>
            </a:pPr>
            <a:endParaRPr lang="en-US" dirty="0" smtClean="0">
              <a:solidFill>
                <a:schemeClr val="bg1"/>
              </a:solidFill>
              <a:ea typeface="ＭＳ Ｐゴシック" pitchFamily="34" charset="-128"/>
            </a:endParaRPr>
          </a:p>
        </p:txBody>
      </p:sp>
      <p:sp>
        <p:nvSpPr>
          <p:cNvPr id="8197" name="Text Box 11"/>
          <p:cNvSpPr txBox="1">
            <a:spLocks noChangeArrowheads="1"/>
          </p:cNvSpPr>
          <p:nvPr/>
        </p:nvSpPr>
        <p:spPr bwMode="auto">
          <a:xfrm>
            <a:off x="1447800" y="274638"/>
            <a:ext cx="4572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spcBef>
                <a:spcPct val="50000"/>
              </a:spcBef>
            </a:pPr>
            <a:r>
              <a:rPr lang="en-US">
                <a:solidFill>
                  <a:schemeClr val="bg1"/>
                </a:solidFill>
              </a:rPr>
              <a:t>Home-&gt;Guitars-&gt;Models-&gt;Hornet</a:t>
            </a:r>
          </a:p>
        </p:txBody>
      </p:sp>
      <p:sp>
        <p:nvSpPr>
          <p:cNvPr id="8198" name="TextBox 2"/>
          <p:cNvSpPr txBox="1">
            <a:spLocks noChangeArrowheads="1"/>
          </p:cNvSpPr>
          <p:nvPr/>
        </p:nvSpPr>
        <p:spPr bwMode="auto">
          <a:xfrm>
            <a:off x="1676400" y="2971800"/>
            <a:ext cx="1143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dirty="0"/>
              <a:t>Custom </a:t>
            </a:r>
            <a:r>
              <a:rPr lang="en-US" dirty="0" err="1" smtClean="0"/>
              <a:t>Purpl</a:t>
            </a:r>
            <a:r>
              <a:rPr lang="en-US" dirty="0" smtClean="0"/>
              <a:t> </a:t>
            </a:r>
            <a:r>
              <a:rPr lang="en-US" dirty="0"/>
              <a:t>hornet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Content Placeholder 6" descr="lunapic_129531706525272_3.jpg"/>
          <p:cNvPicPr>
            <a:picLocks noChangeAspect="1"/>
          </p:cNvPicPr>
          <p:nvPr/>
        </p:nvPicPr>
        <p:blipFill>
          <a:blip r:embed="rId3">
            <a:extLst>
              <a:ext uri="{28A0092B-C50C-407E-A947-70E740481C1C}">
                <a14:useLocalDpi xmlns:a14="http://schemas.microsoft.com/office/drawing/2010/main" val="0"/>
              </a:ext>
            </a:extLst>
          </a:blip>
          <a:srcRect t="-72449" b="-72449"/>
          <a:stretch>
            <a:fillRect/>
          </a:stretch>
        </p:blipFill>
        <p:spPr bwMode="auto">
          <a:xfrm>
            <a:off x="-533400" y="-51054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fontScale="90000"/>
          </a:bodyPr>
          <a:lstStyle/>
          <a:p>
            <a:pPr eaLnBrk="1" hangingPunct="1">
              <a:defRPr/>
            </a:pPr>
            <a:r>
              <a:rPr lang="en-US" sz="3600" smtClean="0">
                <a:solidFill>
                  <a:schemeClr val="bg1"/>
                </a:solidFill>
              </a:rPr>
              <a:t/>
            </a:r>
            <a:br>
              <a:rPr lang="en-US" sz="3600" smtClean="0">
                <a:solidFill>
                  <a:schemeClr val="bg1"/>
                </a:solidFill>
              </a:rPr>
            </a:br>
            <a:r>
              <a:rPr lang="en-US" sz="3600" smtClean="0">
                <a:solidFill>
                  <a:schemeClr val="bg1"/>
                </a:solidFill>
              </a:rPr>
              <a:t/>
            </a:r>
            <a:br>
              <a:rPr lang="en-US" sz="3600" smtClean="0">
                <a:solidFill>
                  <a:schemeClr val="bg1"/>
                </a:solidFill>
              </a:rPr>
            </a:br>
            <a:r>
              <a:rPr lang="en-US" sz="3600" smtClean="0">
                <a:solidFill>
                  <a:schemeClr val="bg1"/>
                </a:solidFill>
              </a:rPr>
              <a:t>Castlewave</a:t>
            </a:r>
          </a:p>
        </p:txBody>
      </p:sp>
      <p:sp>
        <p:nvSpPr>
          <p:cNvPr id="9220" name="Content Placeholder 3"/>
          <p:cNvSpPr>
            <a:spLocks noGrp="1"/>
          </p:cNvSpPr>
          <p:nvPr>
            <p:ph sz="half" idx="2"/>
          </p:nvPr>
        </p:nvSpPr>
        <p:spPr>
          <a:xfrm>
            <a:off x="4648200" y="1905000"/>
            <a:ext cx="4038600" cy="4525963"/>
          </a:xfrm>
        </p:spPr>
        <p:txBody>
          <a:bodyPr/>
          <a:lstStyle/>
          <a:p>
            <a:pPr eaLnBrk="1" hangingPunct="1">
              <a:buFont typeface="Arial" charset="0"/>
              <a:buNone/>
            </a:pPr>
            <a:r>
              <a:rPr lang="en-US" dirty="0" smtClean="0">
                <a:solidFill>
                  <a:schemeClr val="bg1"/>
                </a:solidFill>
                <a:ea typeface="ＭＳ Ｐゴシック" pitchFamily="34" charset="-128"/>
              </a:rPr>
              <a:t>Available in:</a:t>
            </a:r>
          </a:p>
          <a:p>
            <a:pPr eaLnBrk="1" hangingPunct="1"/>
            <a:r>
              <a:rPr lang="en-US" dirty="0" smtClean="0">
                <a:solidFill>
                  <a:schemeClr val="bg1"/>
                </a:solidFill>
                <a:ea typeface="ＭＳ Ｐゴシック" pitchFamily="34" charset="-128"/>
              </a:rPr>
              <a:t>Head Hunter Theme</a:t>
            </a:r>
          </a:p>
          <a:p>
            <a:pPr eaLnBrk="1" hangingPunct="1"/>
            <a:r>
              <a:rPr lang="en-US" dirty="0" smtClean="0">
                <a:solidFill>
                  <a:schemeClr val="bg1"/>
                </a:solidFill>
                <a:ea typeface="ＭＳ Ｐゴシック" pitchFamily="34" charset="-128"/>
              </a:rPr>
              <a:t>Chameleon Theme</a:t>
            </a:r>
          </a:p>
          <a:p>
            <a:pPr eaLnBrk="1" hangingPunct="1"/>
            <a:r>
              <a:rPr lang="en-US" dirty="0" smtClean="0">
                <a:solidFill>
                  <a:schemeClr val="bg1"/>
                </a:solidFill>
                <a:ea typeface="ＭＳ Ｐゴシック" pitchFamily="34" charset="-128"/>
              </a:rPr>
              <a:t>House Theme</a:t>
            </a:r>
          </a:p>
          <a:p>
            <a:pPr eaLnBrk="1" hangingPunct="1"/>
            <a:r>
              <a:rPr lang="en-US" dirty="0" smtClean="0">
                <a:solidFill>
                  <a:schemeClr val="bg1"/>
                </a:solidFill>
                <a:ea typeface="ＭＳ Ｐゴシック" pitchFamily="34" charset="-128"/>
              </a:rPr>
              <a:t>Nashville Theme</a:t>
            </a:r>
          </a:p>
          <a:p>
            <a:pPr eaLnBrk="1" hangingPunct="1"/>
            <a:r>
              <a:rPr lang="en-US" dirty="0" smtClean="0">
                <a:solidFill>
                  <a:schemeClr val="bg1"/>
                </a:solidFill>
                <a:ea typeface="ＭＳ Ｐゴシック" pitchFamily="34" charset="-128"/>
              </a:rPr>
              <a:t>Custom</a:t>
            </a:r>
          </a:p>
          <a:p>
            <a:pPr eaLnBrk="1" hangingPunct="1">
              <a:buFont typeface="Arial" charset="0"/>
              <a:buNone/>
            </a:pPr>
            <a:endParaRPr lang="en-US" dirty="0" smtClean="0">
              <a:solidFill>
                <a:schemeClr val="bg1"/>
              </a:solidFill>
              <a:ea typeface="ＭＳ Ｐゴシック" pitchFamily="34" charset="-128"/>
            </a:endParaRPr>
          </a:p>
        </p:txBody>
      </p:sp>
      <p:sp>
        <p:nvSpPr>
          <p:cNvPr id="9221" name="Text Box 10"/>
          <p:cNvSpPr txBox="1">
            <a:spLocks noChangeArrowheads="1"/>
          </p:cNvSpPr>
          <p:nvPr/>
        </p:nvSpPr>
        <p:spPr bwMode="auto">
          <a:xfrm>
            <a:off x="1524000" y="0"/>
            <a:ext cx="44958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spcBef>
                <a:spcPct val="50000"/>
              </a:spcBef>
            </a:pPr>
            <a:r>
              <a:rPr lang="en-US">
                <a:solidFill>
                  <a:schemeClr val="bg1"/>
                </a:solidFill>
              </a:rPr>
              <a:t>Home-&gt;Guitars-&gt;Models-&gt;Castlewave</a:t>
            </a:r>
          </a:p>
          <a:p>
            <a:pPr defTabSz="914400" eaLnBrk="1" hangingPunct="1">
              <a:spcBef>
                <a:spcPct val="50000"/>
              </a:spcBef>
            </a:pP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Content Placeholder 6" descr="lunapic_129531706525272_3.jpg"/>
          <p:cNvPicPr>
            <a:picLocks noChangeAspect="1"/>
          </p:cNvPicPr>
          <p:nvPr/>
        </p:nvPicPr>
        <p:blipFill>
          <a:blip r:embed="rId3">
            <a:extLst>
              <a:ext uri="{28A0092B-C50C-407E-A947-70E740481C1C}">
                <a14:useLocalDpi xmlns:a14="http://schemas.microsoft.com/office/drawing/2010/main" val="0"/>
              </a:ext>
            </a:extLst>
          </a:blip>
          <a:srcRect t="-72449" b="-72449"/>
          <a:stretch>
            <a:fillRect/>
          </a:stretch>
        </p:blipFill>
        <p:spPr bwMode="auto">
          <a:xfrm>
            <a:off x="-533400" y="-5105400"/>
            <a:ext cx="10515600" cy="168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p:cNvSpPr>
            <a:spLocks noGrp="1"/>
          </p:cNvSpPr>
          <p:nvPr>
            <p:ph type="title"/>
          </p:nvPr>
        </p:nvSpPr>
        <p:spPr>
          <a:xfrm>
            <a:off x="685800" y="685800"/>
            <a:ext cx="8229600" cy="1143000"/>
          </a:xfrm>
        </p:spPr>
        <p:txBody>
          <a:bodyPr/>
          <a:lstStyle/>
          <a:p>
            <a:pPr eaLnBrk="1" hangingPunct="1"/>
            <a:r>
              <a:rPr lang="en-US" sz="4000" dirty="0" smtClean="0">
                <a:solidFill>
                  <a:schemeClr val="bg1"/>
                </a:solidFill>
                <a:ea typeface="ＭＳ Ｐゴシック" pitchFamily="34" charset="-128"/>
              </a:rPr>
              <a:t>Guitar Themes</a:t>
            </a:r>
          </a:p>
        </p:txBody>
      </p:sp>
      <p:sp>
        <p:nvSpPr>
          <p:cNvPr id="10244" name="Rectangle 3"/>
          <p:cNvSpPr>
            <a:spLocks noGrp="1"/>
          </p:cNvSpPr>
          <p:nvPr>
            <p:ph type="body" idx="1"/>
          </p:nvPr>
        </p:nvSpPr>
        <p:spPr/>
        <p:txBody>
          <a:bodyPr/>
          <a:lstStyle/>
          <a:p>
            <a:pPr eaLnBrk="1" hangingPunct="1">
              <a:lnSpc>
                <a:spcPct val="80000"/>
              </a:lnSpc>
            </a:pPr>
            <a:r>
              <a:rPr lang="en-US" sz="2800" dirty="0" smtClean="0">
                <a:solidFill>
                  <a:schemeClr val="bg1"/>
                </a:solidFill>
                <a:ea typeface="ＭＳ Ｐゴシック" pitchFamily="34" charset="-128"/>
              </a:rPr>
              <a:t>We offer our models in a variety of themes, all with different specifications, price levels, and options. Please refer to models pages to see which themes are available for each model. We currently offer the following themes: (NOTE: these should all be links)</a:t>
            </a:r>
          </a:p>
          <a:p>
            <a:pPr lvl="1" eaLnBrk="1" hangingPunct="1">
              <a:lnSpc>
                <a:spcPct val="80000"/>
              </a:lnSpc>
            </a:pPr>
            <a:r>
              <a:rPr lang="en-US" sz="2400" dirty="0" smtClean="0">
                <a:solidFill>
                  <a:schemeClr val="bg1"/>
                </a:solidFill>
                <a:ea typeface="ＭＳ Ｐゴシック" pitchFamily="34" charset="-128"/>
              </a:rPr>
              <a:t>Natural</a:t>
            </a:r>
          </a:p>
          <a:p>
            <a:pPr lvl="1" eaLnBrk="1" hangingPunct="1">
              <a:lnSpc>
                <a:spcPct val="80000"/>
              </a:lnSpc>
            </a:pPr>
            <a:r>
              <a:rPr lang="en-US" sz="2400" dirty="0" smtClean="0">
                <a:solidFill>
                  <a:schemeClr val="bg1"/>
                </a:solidFill>
                <a:ea typeface="ＭＳ Ｐゴシック" pitchFamily="34" charset="-128"/>
              </a:rPr>
              <a:t> </a:t>
            </a:r>
            <a:r>
              <a:rPr lang="en-US" sz="2400" dirty="0" err="1" smtClean="0">
                <a:solidFill>
                  <a:schemeClr val="bg1"/>
                </a:solidFill>
                <a:ea typeface="ＭＳ Ｐゴシック" pitchFamily="34" charset="-128"/>
              </a:rPr>
              <a:t>GhostRider</a:t>
            </a:r>
            <a:endParaRPr lang="en-US" sz="2400" dirty="0" smtClean="0">
              <a:solidFill>
                <a:schemeClr val="bg1"/>
              </a:solidFill>
              <a:ea typeface="ＭＳ Ｐゴシック" pitchFamily="34" charset="-128"/>
            </a:endParaRPr>
          </a:p>
          <a:p>
            <a:pPr lvl="1" eaLnBrk="1" hangingPunct="1">
              <a:lnSpc>
                <a:spcPct val="80000"/>
              </a:lnSpc>
            </a:pPr>
            <a:r>
              <a:rPr lang="en-US" sz="2400" dirty="0" err="1" smtClean="0">
                <a:solidFill>
                  <a:schemeClr val="bg1"/>
                </a:solidFill>
                <a:ea typeface="ＭＳ Ｐゴシック" pitchFamily="34" charset="-128"/>
              </a:rPr>
              <a:t>HeadHunter</a:t>
            </a:r>
            <a:endParaRPr lang="en-US" sz="2400" dirty="0" smtClean="0">
              <a:solidFill>
                <a:schemeClr val="bg1"/>
              </a:solidFill>
              <a:ea typeface="ＭＳ Ｐゴシック" pitchFamily="34" charset="-128"/>
            </a:endParaRPr>
          </a:p>
          <a:p>
            <a:pPr lvl="1" eaLnBrk="1" hangingPunct="1">
              <a:lnSpc>
                <a:spcPct val="80000"/>
              </a:lnSpc>
            </a:pPr>
            <a:r>
              <a:rPr lang="en-US" sz="2400" dirty="0" smtClean="0">
                <a:solidFill>
                  <a:schemeClr val="bg1"/>
                </a:solidFill>
                <a:ea typeface="ＭＳ Ｐゴシック" pitchFamily="34" charset="-128"/>
              </a:rPr>
              <a:t>Chameleon</a:t>
            </a:r>
          </a:p>
          <a:p>
            <a:pPr lvl="1" eaLnBrk="1" hangingPunct="1">
              <a:lnSpc>
                <a:spcPct val="80000"/>
              </a:lnSpc>
            </a:pPr>
            <a:r>
              <a:rPr lang="en-US" sz="2400" dirty="0" smtClean="0">
                <a:solidFill>
                  <a:schemeClr val="bg1"/>
                </a:solidFill>
                <a:ea typeface="ＭＳ Ｐゴシック" pitchFamily="34" charset="-128"/>
              </a:rPr>
              <a:t>House</a:t>
            </a:r>
          </a:p>
          <a:p>
            <a:pPr lvl="1" eaLnBrk="1" hangingPunct="1">
              <a:lnSpc>
                <a:spcPct val="80000"/>
              </a:lnSpc>
            </a:pPr>
            <a:r>
              <a:rPr lang="en-US" sz="2400" dirty="0" smtClean="0">
                <a:solidFill>
                  <a:schemeClr val="bg1"/>
                </a:solidFill>
                <a:ea typeface="ＭＳ Ｐゴシック" pitchFamily="34" charset="-128"/>
              </a:rPr>
              <a:t>Nashville</a:t>
            </a:r>
          </a:p>
          <a:p>
            <a:pPr lvl="1" eaLnBrk="1" hangingPunct="1">
              <a:lnSpc>
                <a:spcPct val="80000"/>
              </a:lnSpc>
            </a:pPr>
            <a:r>
              <a:rPr lang="en-US" sz="2400" dirty="0" smtClean="0">
                <a:solidFill>
                  <a:schemeClr val="bg1"/>
                </a:solidFill>
                <a:ea typeface="ＭＳ Ｐゴシック" pitchFamily="34" charset="-128"/>
              </a:rPr>
              <a:t>Custom </a:t>
            </a:r>
          </a:p>
        </p:txBody>
      </p:sp>
      <p:sp>
        <p:nvSpPr>
          <p:cNvPr id="10245" name="Text Box 6"/>
          <p:cNvSpPr txBox="1">
            <a:spLocks noChangeArrowheads="1"/>
          </p:cNvSpPr>
          <p:nvPr/>
        </p:nvSpPr>
        <p:spPr bwMode="auto">
          <a:xfrm>
            <a:off x="1447800" y="0"/>
            <a:ext cx="640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defTabSz="914400" eaLnBrk="1" hangingPunct="1">
              <a:spcBef>
                <a:spcPct val="50000"/>
              </a:spcBef>
            </a:pPr>
            <a:r>
              <a:rPr lang="en-US">
                <a:solidFill>
                  <a:schemeClr val="bg1"/>
                </a:solidFill>
              </a:rPr>
              <a:t>Home-&gt;Guitars-&gt;Themes</a:t>
            </a:r>
          </a:p>
        </p:txBody>
      </p:sp>
      <p:sp>
        <p:nvSpPr>
          <p:cNvPr id="10246" name="TextBox 1"/>
          <p:cNvSpPr txBox="1">
            <a:spLocks noChangeArrowheads="1"/>
          </p:cNvSpPr>
          <p:nvPr/>
        </p:nvSpPr>
        <p:spPr bwMode="auto">
          <a:xfrm>
            <a:off x="5791200" y="3886200"/>
            <a:ext cx="24384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dirty="0"/>
              <a:t>Each individual theme page should have several </a:t>
            </a:r>
            <a:r>
              <a:rPr lang="en-US" dirty="0" smtClean="0"/>
              <a:t>series of thumbnails for each instrument. We will be adding to this as we finish guitars</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rgbClr val="FFFFFF"/>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66805</TotalTime>
  <Words>3386</Words>
  <Application>Microsoft Office PowerPoint</Application>
  <PresentationFormat>On-screen Show (4:3)</PresentationFormat>
  <Paragraphs>739</Paragraphs>
  <Slides>46</Slides>
  <Notes>35</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PowerPoint Presentation</vt:lpstr>
      <vt:lpstr>  Guitar Models</vt:lpstr>
      <vt:lpstr>  Roller</vt:lpstr>
      <vt:lpstr>  Imperial</vt:lpstr>
      <vt:lpstr>  Mistress</vt:lpstr>
      <vt:lpstr>  Dark Horse</vt:lpstr>
      <vt:lpstr>  Hornet</vt:lpstr>
      <vt:lpstr>  Castlewave</vt:lpstr>
      <vt:lpstr>Guitar Themes</vt:lpstr>
      <vt:lpstr>  The Natural </vt:lpstr>
      <vt:lpstr> GhostRider Theme</vt:lpstr>
      <vt:lpstr>  HeadHunter Theme</vt:lpstr>
      <vt:lpstr>  Chameleon Theme</vt:lpstr>
      <vt:lpstr>  House Theme</vt:lpstr>
      <vt:lpstr>  Nashville Theme</vt:lpstr>
      <vt:lpstr>Bass Models</vt:lpstr>
      <vt:lpstr>Waterfall</vt:lpstr>
      <vt:lpstr>Twiggler</vt:lpstr>
      <vt:lpstr>Mantis</vt:lpstr>
      <vt:lpstr>LoRyder</vt:lpstr>
      <vt:lpstr>Native Theme</vt:lpstr>
      <vt:lpstr>Cosmic Theme</vt:lpstr>
      <vt:lpstr>HiRollerTheme</vt:lpstr>
      <vt:lpstr>Custom Instruments</vt:lpstr>
      <vt:lpstr>ECL Custom Instruments</vt:lpstr>
      <vt:lpstr>Ordering an Instrument</vt:lpstr>
      <vt:lpstr>Available Now</vt:lpstr>
      <vt:lpstr> About ElectriCandyLand</vt:lpstr>
      <vt:lpstr>PowerPoint Presentation</vt:lpstr>
      <vt:lpstr>ElectriCandyland Artists</vt:lpstr>
      <vt:lpstr>Jon Gutwillig</vt:lpstr>
      <vt:lpstr>Jake Cinninger</vt:lpstr>
      <vt:lpstr>Chuck Garvey</vt:lpstr>
      <vt:lpstr>Marc Brownstein</vt:lpstr>
      <vt:lpstr>Ryan Stasik</vt:lpstr>
      <vt:lpstr>Mihali “Mickey” Savoulidis</vt:lpstr>
      <vt:lpstr>Justin Hasting</vt:lpstr>
      <vt:lpstr>Patrick Hayes</vt:lpstr>
      <vt:lpstr>Dave Drouin</vt:lpstr>
      <vt:lpstr>Andrew Provine</vt:lpstr>
      <vt:lpstr>Kevin MacKenzie/Ryan Martin  (of The Few)</vt:lpstr>
      <vt:lpstr>Jeff Lawson</vt:lpstr>
      <vt:lpstr>Rob Taylor</vt:lpstr>
      <vt:lpstr>Contact</vt:lpstr>
      <vt:lpstr>Instrument Gallery</vt:lpstr>
      <vt:lpstr>Prototypes and Discontinued Models Gallery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Roller</dc:title>
  <dc:creator>Nathaniel Lord</dc:creator>
  <cp:lastModifiedBy>Becker Guitars</cp:lastModifiedBy>
  <cp:revision>185</cp:revision>
  <dcterms:created xsi:type="dcterms:W3CDTF">2011-04-08T04:35:13Z</dcterms:created>
  <dcterms:modified xsi:type="dcterms:W3CDTF">2011-11-28T15:15:46Z</dcterms:modified>
</cp:coreProperties>
</file>